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162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ED45-1F69-4433-8049-D5B0636CDD2A}" type="datetimeFigureOut">
              <a:rPr lang="fr-FR" smtClean="0"/>
              <a:t>06/02/2015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52350-F30D-4476-8D8B-1336D9E587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03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52350-F30D-4476-8D8B-1336D9E587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56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C97-33CE-4339-B4BA-6C3A869EA749}" type="datetimeFigureOut">
              <a:rPr lang="fr-FR" smtClean="0"/>
              <a:t>06/02/2015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D50E-E37C-428F-8178-CC468E8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12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C97-33CE-4339-B4BA-6C3A869EA749}" type="datetimeFigureOut">
              <a:rPr lang="fr-FR" smtClean="0"/>
              <a:t>06/02/2015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D50E-E37C-428F-8178-CC468E8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62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C97-33CE-4339-B4BA-6C3A869EA749}" type="datetimeFigureOut">
              <a:rPr lang="fr-FR" smtClean="0"/>
              <a:t>06/02/2015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D50E-E37C-428F-8178-CC468E8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9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C97-33CE-4339-B4BA-6C3A869EA749}" type="datetimeFigureOut">
              <a:rPr lang="fr-FR" smtClean="0"/>
              <a:t>06/02/2015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D50E-E37C-428F-8178-CC468E8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7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C97-33CE-4339-B4BA-6C3A869EA749}" type="datetimeFigureOut">
              <a:rPr lang="fr-FR" smtClean="0"/>
              <a:t>06/02/2015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D50E-E37C-428F-8178-CC468E8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88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C97-33CE-4339-B4BA-6C3A869EA749}" type="datetimeFigureOut">
              <a:rPr lang="fr-FR" smtClean="0"/>
              <a:t>06/02/2015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D50E-E37C-428F-8178-CC468E8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21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C97-33CE-4339-B4BA-6C3A869EA749}" type="datetimeFigureOut">
              <a:rPr lang="fr-FR" smtClean="0"/>
              <a:t>06/02/2015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D50E-E37C-428F-8178-CC468E8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C97-33CE-4339-B4BA-6C3A869EA749}" type="datetimeFigureOut">
              <a:rPr lang="fr-FR" smtClean="0"/>
              <a:t>06/02/2015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D50E-E37C-428F-8178-CC468E8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35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C97-33CE-4339-B4BA-6C3A869EA749}" type="datetimeFigureOut">
              <a:rPr lang="fr-FR" smtClean="0"/>
              <a:t>06/02/2015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D50E-E37C-428F-8178-CC468E8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34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C97-33CE-4339-B4BA-6C3A869EA749}" type="datetimeFigureOut">
              <a:rPr lang="fr-FR" smtClean="0"/>
              <a:t>06/02/2015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D50E-E37C-428F-8178-CC468E8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FC97-33CE-4339-B4BA-6C3A869EA749}" type="datetimeFigureOut">
              <a:rPr lang="fr-FR" smtClean="0"/>
              <a:t>06/02/2015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D50E-E37C-428F-8178-CC468E8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94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FC97-33CE-4339-B4BA-6C3A869EA749}" type="datetimeFigureOut">
              <a:rPr lang="fr-FR" smtClean="0"/>
              <a:t>06/02/2015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D50E-E37C-428F-8178-CC468E8D2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3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76672" y="339111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latin typeface="SimSun-ExtB" pitchFamily="49" charset="-122"/>
                <a:ea typeface="SimSun-ExtB" pitchFamily="49" charset="-122"/>
              </a:rPr>
              <a:t>Leautus</a:t>
            </a:r>
            <a:r>
              <a:rPr lang="fr-FR" sz="2000" b="1" dirty="0" smtClean="0">
                <a:latin typeface="SimSun-ExtB" pitchFamily="49" charset="-122"/>
                <a:ea typeface="SimSun-ExtB" pitchFamily="49" charset="-122"/>
              </a:rPr>
              <a:t> </a:t>
            </a:r>
            <a:r>
              <a:rPr lang="fr-FR" sz="2000" b="1" dirty="0" smtClean="0">
                <a:latin typeface="SimSun-ExtB" pitchFamily="49" charset="-122"/>
                <a:ea typeface="SimSun-ExtB" pitchFamily="49" charset="-122"/>
              </a:rPr>
              <a:t>: </a:t>
            </a:r>
            <a:r>
              <a:rPr lang="fr-FR" sz="2000" b="1" dirty="0" smtClean="0">
                <a:latin typeface="SimSun-ExtB" pitchFamily="49" charset="-122"/>
                <a:ea typeface="SimSun-ExtB" pitchFamily="49" charset="-122"/>
              </a:rPr>
              <a:t>l’eau de vie</a:t>
            </a:r>
            <a:endParaRPr lang="fr-FR" sz="2000" b="1" dirty="0">
              <a:latin typeface="SimSun-ExtB" pitchFamily="49" charset="-122"/>
              <a:ea typeface="SimSun-ExtB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1691680"/>
            <a:ext cx="2076499" cy="723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680" y="1820664"/>
            <a:ext cx="936104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00808" y="1835696"/>
            <a:ext cx="244827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48680" y="5004048"/>
            <a:ext cx="3600400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tx1"/>
                </a:solidFill>
              </a:rPr>
              <a:t> </a:t>
            </a:r>
            <a:r>
              <a:rPr lang="fr-FR" sz="1200" dirty="0">
                <a:solidFill>
                  <a:schemeClr val="tx1"/>
                </a:solidFill>
              </a:rPr>
              <a:t>Le boitier contiendrait :</a:t>
            </a: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un capteur d’humidité et/ou de pression (</a:t>
            </a:r>
            <a:r>
              <a:rPr lang="fr-FR" sz="1200" dirty="0" err="1">
                <a:solidFill>
                  <a:schemeClr val="tx1"/>
                </a:solidFill>
              </a:rPr>
              <a:t>arduino</a:t>
            </a:r>
            <a:r>
              <a:rPr lang="fr-FR" sz="1200" dirty="0">
                <a:solidFill>
                  <a:schemeClr val="tx1"/>
                </a:solidFill>
              </a:rPr>
              <a:t>), </a:t>
            </a: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un </a:t>
            </a:r>
            <a:r>
              <a:rPr lang="fr-FR" sz="1200" dirty="0" err="1">
                <a:solidFill>
                  <a:schemeClr val="tx1"/>
                </a:solidFill>
              </a:rPr>
              <a:t>servo-moteur</a:t>
            </a:r>
            <a:r>
              <a:rPr lang="fr-FR" sz="1200" dirty="0">
                <a:solidFill>
                  <a:schemeClr val="tx1"/>
                </a:solidFill>
              </a:rPr>
              <a:t> pour plier/déplier l’éventail de récupération,</a:t>
            </a: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un volume de stockage de capacité variable (1-3-5 litres ??) et qui se </a:t>
            </a:r>
            <a:r>
              <a:rPr lang="fr-FR" sz="1200" dirty="0" err="1">
                <a:solidFill>
                  <a:schemeClr val="tx1"/>
                </a:solidFill>
              </a:rPr>
              <a:t>clipse</a:t>
            </a:r>
            <a:r>
              <a:rPr lang="fr-FR" sz="1200" dirty="0">
                <a:solidFill>
                  <a:schemeClr val="tx1"/>
                </a:solidFill>
              </a:rPr>
              <a:t> au boitier,</a:t>
            </a: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une batterie/pile (l’éventail pourrait être couvert de film PV pour que le système soit autonome en énergie), </a:t>
            </a:r>
            <a:endParaRPr lang="fr-FR" sz="1200" dirty="0" smtClean="0">
              <a:solidFill>
                <a:schemeClr val="tx1"/>
              </a:solidFill>
            </a:endParaRPr>
          </a:p>
          <a:p>
            <a:pPr lvl="0"/>
            <a:r>
              <a:rPr lang="fr-FR" sz="1200" dirty="0" smtClean="0">
                <a:solidFill>
                  <a:schemeClr val="tx1"/>
                </a:solidFill>
              </a:rPr>
              <a:t>Une vanne pour piloter le volume d’eau envoyé aux plantes en fonction de la fréquence définie</a:t>
            </a:r>
            <a:endParaRPr lang="fr-FR" sz="1200" dirty="0">
              <a:solidFill>
                <a:schemeClr val="tx1"/>
              </a:solidFill>
            </a:endParaRP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un serveur sur </a:t>
            </a:r>
            <a:r>
              <a:rPr lang="fr-FR" sz="1200" dirty="0" err="1">
                <a:solidFill>
                  <a:schemeClr val="tx1"/>
                </a:solidFill>
              </a:rPr>
              <a:t>raspberry</a:t>
            </a:r>
            <a:r>
              <a:rPr lang="fr-FR" sz="1200" dirty="0">
                <a:solidFill>
                  <a:schemeClr val="tx1"/>
                </a:solidFill>
              </a:rPr>
              <a:t> Pi avec les </a:t>
            </a:r>
            <a:r>
              <a:rPr lang="fr-FR" sz="1200" dirty="0" err="1">
                <a:solidFill>
                  <a:schemeClr val="tx1"/>
                </a:solidFill>
              </a:rPr>
              <a:t>algo</a:t>
            </a:r>
            <a:r>
              <a:rPr lang="fr-FR" sz="1200" dirty="0">
                <a:solidFill>
                  <a:schemeClr val="tx1"/>
                </a:solidFill>
              </a:rPr>
              <a:t> pour piloter l’ensemble</a:t>
            </a:r>
            <a:r>
              <a:rPr lang="fr-FR" sz="1200" dirty="0" smtClean="0">
                <a:solidFill>
                  <a:schemeClr val="tx1"/>
                </a:solidFill>
              </a:rPr>
              <a:t>.</a:t>
            </a:r>
          </a:p>
          <a:p>
            <a:pPr lvl="0"/>
            <a:endParaRPr lang="fr-FR" sz="1200" dirty="0">
              <a:solidFill>
                <a:schemeClr val="tx1"/>
              </a:solidFill>
            </a:endParaRPr>
          </a:p>
          <a:p>
            <a:pPr lvl="0"/>
            <a:endParaRPr lang="fr-FR" sz="1200" dirty="0" smtClean="0">
              <a:solidFill>
                <a:schemeClr val="tx1"/>
              </a:solidFill>
            </a:endParaRPr>
          </a:p>
          <a:p>
            <a:pPr lvl="0"/>
            <a:endParaRPr lang="fr-FR" sz="1200" dirty="0">
              <a:solidFill>
                <a:schemeClr val="tx1"/>
              </a:solidFill>
            </a:endParaRP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A</a:t>
            </a:r>
            <a:r>
              <a:rPr lang="fr-FR" sz="1200" dirty="0" smtClean="0">
                <a:solidFill>
                  <a:schemeClr val="tx1"/>
                </a:solidFill>
              </a:rPr>
              <a:t>pplication web/mobile:</a:t>
            </a:r>
          </a:p>
          <a:p>
            <a:pPr lvl="0"/>
            <a:r>
              <a:rPr lang="fr-FR" sz="1200" dirty="0" smtClean="0">
                <a:solidFill>
                  <a:schemeClr val="tx1"/>
                </a:solidFill>
              </a:rPr>
              <a:t>Compte utilisateur et besoin/profil d’arrosage </a:t>
            </a:r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76673" y="755576"/>
            <a:ext cx="5964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Leautus</a:t>
            </a:r>
            <a:r>
              <a:rPr lang="fr-FR" sz="1400" dirty="0" smtClean="0"/>
              <a:t> est un </a:t>
            </a:r>
            <a:r>
              <a:rPr lang="fr-FR" sz="1400" dirty="0"/>
              <a:t>collecteur individuel d’eau de pluie en forme d’éventail qui s’ouvre quand il pleut, récupère l’eau , se referme quand le réservoir de stockage est plein, et alimente les différentes plantes </a:t>
            </a:r>
            <a:r>
              <a:rPr lang="fr-FR" sz="1400" dirty="0" smtClean="0"/>
              <a:t>sur le balcon suivant </a:t>
            </a:r>
            <a:r>
              <a:rPr lang="fr-FR" sz="1400" dirty="0"/>
              <a:t>les besoins en eau et la fréquence adaptés au type de plante défini par l’utilisateur.</a:t>
            </a:r>
          </a:p>
        </p:txBody>
      </p:sp>
    </p:spTree>
    <p:extLst>
      <p:ext uri="{BB962C8B-B14F-4D97-AF65-F5344CB8AC3E}">
        <p14:creationId xmlns:p14="http://schemas.microsoft.com/office/powerpoint/2010/main" val="420721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74" y="0"/>
            <a:ext cx="619283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8" y="2267744"/>
            <a:ext cx="61356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6" y="4411018"/>
            <a:ext cx="6259513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6" y="6601768"/>
            <a:ext cx="617378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78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njourdeplusaparis.com/files/2014/11/immeuble-haussmannien-rue-mon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207731"/>
            <a:ext cx="4908593" cy="87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99204" y="2401564"/>
            <a:ext cx="540060" cy="96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415228" y="2939819"/>
            <a:ext cx="108012" cy="403244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492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93</Words>
  <Application>Microsoft Office PowerPoint</Application>
  <PresentationFormat>Affichage à l'écran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Egis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ABAGLO Amah Jean</dc:creator>
  <cp:lastModifiedBy>ABAGLO Amah Jean</cp:lastModifiedBy>
  <cp:revision>8</cp:revision>
  <dcterms:created xsi:type="dcterms:W3CDTF">2015-02-04T12:15:54Z</dcterms:created>
  <dcterms:modified xsi:type="dcterms:W3CDTF">2015-02-06T16:25:57Z</dcterms:modified>
</cp:coreProperties>
</file>