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5AB32-7B87-4EBB-BEAC-2CEE3AF55D4A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26EBFCF1-71E5-4001-970B-98DE359B023B}">
      <dgm:prSet phldrT="[Texto]"/>
      <dgm:spPr/>
      <dgm:t>
        <a:bodyPr/>
        <a:lstStyle/>
        <a:p>
          <a:r>
            <a:rPr lang="es-ES" dirty="0"/>
            <a:t>Gerente General</a:t>
          </a:r>
        </a:p>
      </dgm:t>
    </dgm:pt>
    <dgm:pt modelId="{9B3009DA-6111-4BD3-B66F-313536D37A4F}" type="parTrans" cxnId="{8F0F442C-4A23-4AAF-9172-743DB9792F58}">
      <dgm:prSet/>
      <dgm:spPr/>
      <dgm:t>
        <a:bodyPr/>
        <a:lstStyle/>
        <a:p>
          <a:endParaRPr lang="es-ES"/>
        </a:p>
      </dgm:t>
    </dgm:pt>
    <dgm:pt modelId="{1B78D4EB-EE58-49E8-8C68-9C0D62B6DA5D}" type="sibTrans" cxnId="{8F0F442C-4A23-4AAF-9172-743DB9792F58}">
      <dgm:prSet/>
      <dgm:spPr/>
      <dgm:t>
        <a:bodyPr/>
        <a:lstStyle/>
        <a:p>
          <a:endParaRPr lang="es-ES"/>
        </a:p>
      </dgm:t>
    </dgm:pt>
    <dgm:pt modelId="{A98B9C9F-776B-40CB-ADCB-56453C6AA258}">
      <dgm:prSet phldrT="[Texto]"/>
      <dgm:spPr/>
      <dgm:t>
        <a:bodyPr/>
        <a:lstStyle/>
        <a:p>
          <a:r>
            <a:rPr lang="es-ES" dirty="0"/>
            <a:t>Jefe del Departamento de Ventas</a:t>
          </a:r>
        </a:p>
      </dgm:t>
    </dgm:pt>
    <dgm:pt modelId="{E53481F7-2EB1-42DB-ABCD-F359766F7BFD}" type="parTrans" cxnId="{678D04D3-79A9-4B6C-A3E4-3ED39A66AF86}">
      <dgm:prSet/>
      <dgm:spPr/>
      <dgm:t>
        <a:bodyPr/>
        <a:lstStyle/>
        <a:p>
          <a:endParaRPr lang="es-ES"/>
        </a:p>
      </dgm:t>
    </dgm:pt>
    <dgm:pt modelId="{78D584F3-B733-4AB0-BBA6-3E0B0D4F7221}" type="sibTrans" cxnId="{678D04D3-79A9-4B6C-A3E4-3ED39A66AF86}">
      <dgm:prSet/>
      <dgm:spPr/>
      <dgm:t>
        <a:bodyPr/>
        <a:lstStyle/>
        <a:p>
          <a:endParaRPr lang="es-ES"/>
        </a:p>
      </dgm:t>
    </dgm:pt>
    <dgm:pt modelId="{49DDED89-C874-42C3-9D09-F7815DA2C1AD}">
      <dgm:prSet phldrT="[Texto]"/>
      <dgm:spPr/>
      <dgm:t>
        <a:bodyPr/>
        <a:lstStyle/>
        <a:p>
          <a:r>
            <a:rPr lang="es-ES" dirty="0"/>
            <a:t>Jefe del Departamento de  Administración y Recursos Humanos</a:t>
          </a:r>
        </a:p>
      </dgm:t>
    </dgm:pt>
    <dgm:pt modelId="{D53881C4-8E20-48E2-AA3E-370C87BD804A}" type="parTrans" cxnId="{4C712DCC-0AAF-43E0-A311-E7F8B51B10DE}">
      <dgm:prSet/>
      <dgm:spPr/>
      <dgm:t>
        <a:bodyPr/>
        <a:lstStyle/>
        <a:p>
          <a:endParaRPr lang="es-ES"/>
        </a:p>
      </dgm:t>
    </dgm:pt>
    <dgm:pt modelId="{920514A8-689E-488C-B2C1-1062676F93A0}" type="sibTrans" cxnId="{4C712DCC-0AAF-43E0-A311-E7F8B51B10DE}">
      <dgm:prSet/>
      <dgm:spPr/>
      <dgm:t>
        <a:bodyPr/>
        <a:lstStyle/>
        <a:p>
          <a:endParaRPr lang="es-ES"/>
        </a:p>
      </dgm:t>
    </dgm:pt>
    <dgm:pt modelId="{5572206D-39CA-4A09-86D8-8033588D8E0B}">
      <dgm:prSet phldrT="[Texto]"/>
      <dgm:spPr/>
      <dgm:t>
        <a:bodyPr/>
        <a:lstStyle/>
        <a:p>
          <a:r>
            <a:rPr lang="es-ES"/>
            <a:t>Jefe del Departamento de Producción</a:t>
          </a:r>
          <a:endParaRPr lang="es-ES" dirty="0"/>
        </a:p>
      </dgm:t>
    </dgm:pt>
    <dgm:pt modelId="{9412D2EC-E3AD-4D28-884F-D6779C98242A}" type="parTrans" cxnId="{48464367-69C1-4163-A276-B22002ED675D}">
      <dgm:prSet/>
      <dgm:spPr/>
      <dgm:t>
        <a:bodyPr/>
        <a:lstStyle/>
        <a:p>
          <a:endParaRPr lang="es-ES"/>
        </a:p>
      </dgm:t>
    </dgm:pt>
    <dgm:pt modelId="{10536CB1-7D80-4D53-99A5-ABE7B6270A05}" type="sibTrans" cxnId="{48464367-69C1-4163-A276-B22002ED675D}">
      <dgm:prSet/>
      <dgm:spPr/>
      <dgm:t>
        <a:bodyPr/>
        <a:lstStyle/>
        <a:p>
          <a:endParaRPr lang="es-ES"/>
        </a:p>
      </dgm:t>
    </dgm:pt>
    <dgm:pt modelId="{61C7D243-BA19-4022-8C11-C9C90D71344E}">
      <dgm:prSet/>
      <dgm:spPr/>
      <dgm:t>
        <a:bodyPr/>
        <a:lstStyle/>
        <a:p>
          <a:r>
            <a:rPr lang="es-ES" dirty="0"/>
            <a:t>Encargado de Almacén</a:t>
          </a:r>
        </a:p>
      </dgm:t>
    </dgm:pt>
    <dgm:pt modelId="{53863D32-08FC-49D2-A29B-7C7F77C0116A}" type="parTrans" cxnId="{6A59D7E8-6621-4CC8-9985-1F07349A1196}">
      <dgm:prSet/>
      <dgm:spPr/>
      <dgm:t>
        <a:bodyPr/>
        <a:lstStyle/>
        <a:p>
          <a:endParaRPr lang="es-ES"/>
        </a:p>
      </dgm:t>
    </dgm:pt>
    <dgm:pt modelId="{8F4A8D76-1A2B-4AC3-BB07-6E959E3FB741}" type="sibTrans" cxnId="{6A59D7E8-6621-4CC8-9985-1F07349A1196}">
      <dgm:prSet/>
      <dgm:spPr/>
      <dgm:t>
        <a:bodyPr/>
        <a:lstStyle/>
        <a:p>
          <a:endParaRPr lang="es-ES"/>
        </a:p>
      </dgm:t>
    </dgm:pt>
    <dgm:pt modelId="{5D1DAEF6-B8C6-4324-8CD0-C82BCB4D201C}">
      <dgm:prSet/>
      <dgm:spPr/>
      <dgm:t>
        <a:bodyPr/>
        <a:lstStyle/>
        <a:p>
          <a:r>
            <a:rPr lang="es-ES" dirty="0"/>
            <a:t>Jefe del Departamento de Recursos Financieros</a:t>
          </a:r>
        </a:p>
      </dgm:t>
    </dgm:pt>
    <dgm:pt modelId="{06A49AC3-4DA0-4C4D-BB03-0F598D1F2620}" type="parTrans" cxnId="{084A5509-DC26-43B1-9D81-7EC496D3BC54}">
      <dgm:prSet/>
      <dgm:spPr/>
      <dgm:t>
        <a:bodyPr/>
        <a:lstStyle/>
        <a:p>
          <a:endParaRPr lang="es-ES"/>
        </a:p>
      </dgm:t>
    </dgm:pt>
    <dgm:pt modelId="{05E42C45-1866-42D2-9A26-6ACFBF1F5C74}" type="sibTrans" cxnId="{084A5509-DC26-43B1-9D81-7EC496D3BC54}">
      <dgm:prSet/>
      <dgm:spPr/>
      <dgm:t>
        <a:bodyPr/>
        <a:lstStyle/>
        <a:p>
          <a:endParaRPr lang="es-ES"/>
        </a:p>
      </dgm:t>
    </dgm:pt>
    <dgm:pt modelId="{F11B3343-59B3-4CAE-9DE5-9F5AD8728431}">
      <dgm:prSet/>
      <dgm:spPr/>
      <dgm:t>
        <a:bodyPr/>
        <a:lstStyle/>
        <a:p>
          <a:r>
            <a:rPr lang="es-ES" dirty="0"/>
            <a:t>Jefe del Departamento de Publicidad</a:t>
          </a:r>
        </a:p>
      </dgm:t>
    </dgm:pt>
    <dgm:pt modelId="{EF16CDED-F7A0-4D5E-BBDF-82DC91FBE7A0}" type="parTrans" cxnId="{B7D70567-21A8-4276-8636-0FA2887D865F}">
      <dgm:prSet/>
      <dgm:spPr/>
      <dgm:t>
        <a:bodyPr/>
        <a:lstStyle/>
        <a:p>
          <a:endParaRPr lang="es-ES"/>
        </a:p>
      </dgm:t>
    </dgm:pt>
    <dgm:pt modelId="{491BA3DE-CAA2-4A3A-ADF0-2777C2DD6BD2}" type="sibTrans" cxnId="{B7D70567-21A8-4276-8636-0FA2887D865F}">
      <dgm:prSet/>
      <dgm:spPr/>
      <dgm:t>
        <a:bodyPr/>
        <a:lstStyle/>
        <a:p>
          <a:endParaRPr lang="es-ES"/>
        </a:p>
      </dgm:t>
    </dgm:pt>
    <dgm:pt modelId="{1FCE7E04-5D31-4E58-B21F-69BA87DF8F88}">
      <dgm:prSet/>
      <dgm:spPr/>
      <dgm:t>
        <a:bodyPr/>
        <a:lstStyle/>
        <a:p>
          <a:r>
            <a:rPr lang="es-ES" dirty="0"/>
            <a:t>Inspector </a:t>
          </a:r>
          <a:r>
            <a:rPr lang="es-ES"/>
            <a:t>de Calidad</a:t>
          </a:r>
          <a:endParaRPr lang="es-ES" dirty="0"/>
        </a:p>
      </dgm:t>
    </dgm:pt>
    <dgm:pt modelId="{E4FBA26B-C9A2-490D-9CBF-928C375ABFF3}" type="parTrans" cxnId="{CA111D9C-EB8B-420D-A701-214C123DD3BD}">
      <dgm:prSet/>
      <dgm:spPr/>
      <dgm:t>
        <a:bodyPr/>
        <a:lstStyle/>
        <a:p>
          <a:endParaRPr lang="es-ES"/>
        </a:p>
      </dgm:t>
    </dgm:pt>
    <dgm:pt modelId="{5AC7B1DE-1190-48C3-8B21-DA66DB231027}" type="sibTrans" cxnId="{CA111D9C-EB8B-420D-A701-214C123DD3BD}">
      <dgm:prSet/>
      <dgm:spPr/>
      <dgm:t>
        <a:bodyPr/>
        <a:lstStyle/>
        <a:p>
          <a:endParaRPr lang="es-ES"/>
        </a:p>
      </dgm:t>
    </dgm:pt>
    <dgm:pt modelId="{6F6A29DB-7372-4F9F-9938-AAA00CD22361}">
      <dgm:prSet phldrT="[Texto]"/>
      <dgm:spPr/>
      <dgm:t>
        <a:bodyPr/>
        <a:lstStyle/>
        <a:p>
          <a:r>
            <a:rPr lang="es-ES" dirty="0"/>
            <a:t>Vendedor</a:t>
          </a:r>
        </a:p>
      </dgm:t>
    </dgm:pt>
    <dgm:pt modelId="{952B499D-0C15-43BD-843F-31D9E4A4A98D}" type="parTrans" cxnId="{B8C38B8E-BE03-4988-8719-7AD75B147B40}">
      <dgm:prSet/>
      <dgm:spPr/>
      <dgm:t>
        <a:bodyPr/>
        <a:lstStyle/>
        <a:p>
          <a:endParaRPr lang="es-ES"/>
        </a:p>
      </dgm:t>
    </dgm:pt>
    <dgm:pt modelId="{99F0C16D-409E-4E0D-93F7-9B6DA08AD033}" type="sibTrans" cxnId="{B8C38B8E-BE03-4988-8719-7AD75B147B40}">
      <dgm:prSet/>
      <dgm:spPr/>
      <dgm:t>
        <a:bodyPr/>
        <a:lstStyle/>
        <a:p>
          <a:endParaRPr lang="es-ES"/>
        </a:p>
      </dgm:t>
    </dgm:pt>
    <dgm:pt modelId="{F39AE52F-F506-41B1-9041-D26945FE7CE7}">
      <dgm:prSet/>
      <dgm:spPr/>
      <dgm:t>
        <a:bodyPr/>
        <a:lstStyle/>
        <a:p>
          <a:r>
            <a:rPr lang="es-ES" dirty="0"/>
            <a:t>Administrativo</a:t>
          </a:r>
        </a:p>
      </dgm:t>
    </dgm:pt>
    <dgm:pt modelId="{B86B77E8-CB25-41A1-A645-A2640B249769}" type="parTrans" cxnId="{B6A0A030-FE73-4BE0-B6AB-B7DCA212E3A5}">
      <dgm:prSet/>
      <dgm:spPr/>
      <dgm:t>
        <a:bodyPr/>
        <a:lstStyle/>
        <a:p>
          <a:endParaRPr lang="es-ES"/>
        </a:p>
      </dgm:t>
    </dgm:pt>
    <dgm:pt modelId="{430DFAD4-AEEC-4B7E-95E3-E96CE5999447}" type="sibTrans" cxnId="{B6A0A030-FE73-4BE0-B6AB-B7DCA212E3A5}">
      <dgm:prSet/>
      <dgm:spPr/>
      <dgm:t>
        <a:bodyPr/>
        <a:lstStyle/>
        <a:p>
          <a:endParaRPr lang="es-ES"/>
        </a:p>
      </dgm:t>
    </dgm:pt>
    <dgm:pt modelId="{41E5DCD9-4496-4B5E-8EB1-D5067202927D}">
      <dgm:prSet/>
      <dgm:spPr/>
      <dgm:t>
        <a:bodyPr/>
        <a:lstStyle/>
        <a:p>
          <a:r>
            <a:rPr lang="es-ES" dirty="0"/>
            <a:t>Agente de Marketing</a:t>
          </a:r>
        </a:p>
      </dgm:t>
    </dgm:pt>
    <dgm:pt modelId="{105A04D0-E125-4490-8948-485E29EF873F}" type="parTrans" cxnId="{7EF6C827-F18B-4D7B-94C1-9C121FE4CB65}">
      <dgm:prSet/>
      <dgm:spPr/>
      <dgm:t>
        <a:bodyPr/>
        <a:lstStyle/>
        <a:p>
          <a:endParaRPr lang="es-ES"/>
        </a:p>
      </dgm:t>
    </dgm:pt>
    <dgm:pt modelId="{9BBB1978-B9BA-4E71-B860-6342CADC0D6D}" type="sibTrans" cxnId="{7EF6C827-F18B-4D7B-94C1-9C121FE4CB65}">
      <dgm:prSet/>
      <dgm:spPr/>
      <dgm:t>
        <a:bodyPr/>
        <a:lstStyle/>
        <a:p>
          <a:endParaRPr lang="es-ES"/>
        </a:p>
      </dgm:t>
    </dgm:pt>
    <dgm:pt modelId="{958E79B9-5E9A-4CFA-BE19-BBF568B9746F}">
      <dgm:prSet phldrT="[Texto]"/>
      <dgm:spPr/>
      <dgm:t>
        <a:bodyPr/>
        <a:lstStyle/>
        <a:p>
          <a:r>
            <a:rPr lang="es-ES" dirty="0"/>
            <a:t>Asistente de Recursos Humanos</a:t>
          </a:r>
        </a:p>
      </dgm:t>
    </dgm:pt>
    <dgm:pt modelId="{659644A8-5DD9-41AD-9329-950DED614002}" type="parTrans" cxnId="{166EC1E3-7932-4E9E-9306-D866F79CA3F0}">
      <dgm:prSet/>
      <dgm:spPr/>
      <dgm:t>
        <a:bodyPr/>
        <a:lstStyle/>
        <a:p>
          <a:endParaRPr lang="es-ES"/>
        </a:p>
      </dgm:t>
    </dgm:pt>
    <dgm:pt modelId="{A1C7A8EB-F3E2-4BF7-A9FD-D48D676CE8A4}" type="sibTrans" cxnId="{166EC1E3-7932-4E9E-9306-D866F79CA3F0}">
      <dgm:prSet/>
      <dgm:spPr/>
      <dgm:t>
        <a:bodyPr/>
        <a:lstStyle/>
        <a:p>
          <a:endParaRPr lang="es-ES"/>
        </a:p>
      </dgm:t>
    </dgm:pt>
    <dgm:pt modelId="{4B44A541-7D85-49D9-8919-79F1C5D7AC66}">
      <dgm:prSet/>
      <dgm:spPr/>
      <dgm:t>
        <a:bodyPr/>
        <a:lstStyle/>
        <a:p>
          <a:r>
            <a:rPr lang="es-ES" dirty="0"/>
            <a:t>Operador Montacargas</a:t>
          </a:r>
        </a:p>
      </dgm:t>
    </dgm:pt>
    <dgm:pt modelId="{40EA9D35-F785-43AE-90DD-53E403F1C9E8}" type="parTrans" cxnId="{78317512-E258-4474-BEFA-BBA4849FEE88}">
      <dgm:prSet/>
      <dgm:spPr/>
      <dgm:t>
        <a:bodyPr/>
        <a:lstStyle/>
        <a:p>
          <a:endParaRPr lang="es-ES"/>
        </a:p>
      </dgm:t>
    </dgm:pt>
    <dgm:pt modelId="{D5A68EA7-F02D-41CD-98F7-1192AAFBB005}" type="sibTrans" cxnId="{78317512-E258-4474-BEFA-BBA4849FEE88}">
      <dgm:prSet/>
      <dgm:spPr/>
      <dgm:t>
        <a:bodyPr/>
        <a:lstStyle/>
        <a:p>
          <a:endParaRPr lang="es-ES"/>
        </a:p>
      </dgm:t>
    </dgm:pt>
    <dgm:pt modelId="{E310482A-7716-4067-87F2-CA9689B9CE03}">
      <dgm:prSet/>
      <dgm:spPr/>
      <dgm:t>
        <a:bodyPr/>
        <a:lstStyle/>
        <a:p>
          <a:r>
            <a:rPr lang="es-ES" dirty="0"/>
            <a:t>Ayudante General</a:t>
          </a:r>
        </a:p>
      </dgm:t>
    </dgm:pt>
    <dgm:pt modelId="{6AA402C9-D59D-47F4-ACD7-905AFC9145E2}" type="parTrans" cxnId="{FB560093-E4AC-4485-B59E-D46C7C83583E}">
      <dgm:prSet/>
      <dgm:spPr/>
      <dgm:t>
        <a:bodyPr/>
        <a:lstStyle/>
        <a:p>
          <a:endParaRPr lang="es-ES"/>
        </a:p>
      </dgm:t>
    </dgm:pt>
    <dgm:pt modelId="{B2927A44-0A89-483A-AF09-ED4FA26291E8}" type="sibTrans" cxnId="{FB560093-E4AC-4485-B59E-D46C7C83583E}">
      <dgm:prSet/>
      <dgm:spPr/>
      <dgm:t>
        <a:bodyPr/>
        <a:lstStyle/>
        <a:p>
          <a:endParaRPr lang="es-ES"/>
        </a:p>
      </dgm:t>
    </dgm:pt>
    <dgm:pt modelId="{A8FA99CF-5459-4FD8-A01D-83A6A87E1AA5}" type="pres">
      <dgm:prSet presAssocID="{E0F5AB32-7B87-4EBB-BEAC-2CEE3AF55D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C87C3F-4AAF-4A6B-8B7F-45918F495F7B}" type="pres">
      <dgm:prSet presAssocID="{26EBFCF1-71E5-4001-970B-98DE359B023B}" presName="hierRoot1" presStyleCnt="0">
        <dgm:presLayoutVars>
          <dgm:hierBranch val="init"/>
        </dgm:presLayoutVars>
      </dgm:prSet>
      <dgm:spPr/>
    </dgm:pt>
    <dgm:pt modelId="{A419B78C-765D-4DC1-9036-43747B2AB3DC}" type="pres">
      <dgm:prSet presAssocID="{26EBFCF1-71E5-4001-970B-98DE359B023B}" presName="rootComposite1" presStyleCnt="0"/>
      <dgm:spPr/>
    </dgm:pt>
    <dgm:pt modelId="{840EEB3D-374F-47ED-8E96-C8C12347459A}" type="pres">
      <dgm:prSet presAssocID="{26EBFCF1-71E5-4001-970B-98DE359B023B}" presName="rootText1" presStyleLbl="node0" presStyleIdx="0" presStyleCnt="1">
        <dgm:presLayoutVars>
          <dgm:chPref val="3"/>
        </dgm:presLayoutVars>
      </dgm:prSet>
      <dgm:spPr/>
    </dgm:pt>
    <dgm:pt modelId="{18C99117-4241-4D44-A8E7-58AC8543D4CA}" type="pres">
      <dgm:prSet presAssocID="{26EBFCF1-71E5-4001-970B-98DE359B023B}" presName="rootConnector1" presStyleLbl="node1" presStyleIdx="0" presStyleCnt="0"/>
      <dgm:spPr/>
    </dgm:pt>
    <dgm:pt modelId="{20BF717A-65A3-4793-8676-B7FD2D185126}" type="pres">
      <dgm:prSet presAssocID="{26EBFCF1-71E5-4001-970B-98DE359B023B}" presName="hierChild2" presStyleCnt="0"/>
      <dgm:spPr/>
    </dgm:pt>
    <dgm:pt modelId="{D8402DC9-3E77-4D18-B2C6-0239A745B809}" type="pres">
      <dgm:prSet presAssocID="{E53481F7-2EB1-42DB-ABCD-F359766F7BFD}" presName="Name37" presStyleLbl="parChTrans1D2" presStyleIdx="0" presStyleCnt="5"/>
      <dgm:spPr/>
    </dgm:pt>
    <dgm:pt modelId="{9EB65430-BF0B-47EA-B6C1-8A964441581A}" type="pres">
      <dgm:prSet presAssocID="{A98B9C9F-776B-40CB-ADCB-56453C6AA258}" presName="hierRoot2" presStyleCnt="0">
        <dgm:presLayoutVars>
          <dgm:hierBranch val="init"/>
        </dgm:presLayoutVars>
      </dgm:prSet>
      <dgm:spPr/>
    </dgm:pt>
    <dgm:pt modelId="{22567B8C-81E9-4C3E-AACA-DDF4FEE2CABE}" type="pres">
      <dgm:prSet presAssocID="{A98B9C9F-776B-40CB-ADCB-56453C6AA258}" presName="rootComposite" presStyleCnt="0"/>
      <dgm:spPr/>
    </dgm:pt>
    <dgm:pt modelId="{5B474910-22AC-4395-867C-777B3C6E138F}" type="pres">
      <dgm:prSet presAssocID="{A98B9C9F-776B-40CB-ADCB-56453C6AA258}" presName="rootText" presStyleLbl="node2" presStyleIdx="0" presStyleCnt="5">
        <dgm:presLayoutVars>
          <dgm:chPref val="3"/>
        </dgm:presLayoutVars>
      </dgm:prSet>
      <dgm:spPr/>
    </dgm:pt>
    <dgm:pt modelId="{A90DC0ED-0C68-47D1-840D-F5061D936BF4}" type="pres">
      <dgm:prSet presAssocID="{A98B9C9F-776B-40CB-ADCB-56453C6AA258}" presName="rootConnector" presStyleLbl="node2" presStyleIdx="0" presStyleCnt="5"/>
      <dgm:spPr/>
    </dgm:pt>
    <dgm:pt modelId="{99782FB5-869D-4A42-997B-BE36270742EE}" type="pres">
      <dgm:prSet presAssocID="{A98B9C9F-776B-40CB-ADCB-56453C6AA258}" presName="hierChild4" presStyleCnt="0"/>
      <dgm:spPr/>
    </dgm:pt>
    <dgm:pt modelId="{9EDADD2F-BD52-4492-A33C-288B945CA3A8}" type="pres">
      <dgm:prSet presAssocID="{952B499D-0C15-43BD-843F-31D9E4A4A98D}" presName="Name37" presStyleLbl="parChTrans1D3" presStyleIdx="0" presStyleCnt="5"/>
      <dgm:spPr/>
    </dgm:pt>
    <dgm:pt modelId="{C652094C-8FCC-4F73-B463-762F03E3BFA2}" type="pres">
      <dgm:prSet presAssocID="{6F6A29DB-7372-4F9F-9938-AAA00CD22361}" presName="hierRoot2" presStyleCnt="0">
        <dgm:presLayoutVars>
          <dgm:hierBranch val="init"/>
        </dgm:presLayoutVars>
      </dgm:prSet>
      <dgm:spPr/>
    </dgm:pt>
    <dgm:pt modelId="{73B29A35-76FC-4BA1-AD53-4B9BA53B86F1}" type="pres">
      <dgm:prSet presAssocID="{6F6A29DB-7372-4F9F-9938-AAA00CD22361}" presName="rootComposite" presStyleCnt="0"/>
      <dgm:spPr/>
    </dgm:pt>
    <dgm:pt modelId="{CA5D50AF-F54C-494A-A2CE-B6170CF150C8}" type="pres">
      <dgm:prSet presAssocID="{6F6A29DB-7372-4F9F-9938-AAA00CD22361}" presName="rootText" presStyleLbl="node3" presStyleIdx="0" presStyleCnt="5">
        <dgm:presLayoutVars>
          <dgm:chPref val="3"/>
        </dgm:presLayoutVars>
      </dgm:prSet>
      <dgm:spPr/>
    </dgm:pt>
    <dgm:pt modelId="{F9016136-1C8E-4756-8C58-F2FF78F20478}" type="pres">
      <dgm:prSet presAssocID="{6F6A29DB-7372-4F9F-9938-AAA00CD22361}" presName="rootConnector" presStyleLbl="node3" presStyleIdx="0" presStyleCnt="5"/>
      <dgm:spPr/>
    </dgm:pt>
    <dgm:pt modelId="{259643D2-C2F8-4AEC-B6DC-407A297F5E7B}" type="pres">
      <dgm:prSet presAssocID="{6F6A29DB-7372-4F9F-9938-AAA00CD22361}" presName="hierChild4" presStyleCnt="0"/>
      <dgm:spPr/>
    </dgm:pt>
    <dgm:pt modelId="{01F9D47A-5BAD-4A12-B4FA-4B1FAD55593E}" type="pres">
      <dgm:prSet presAssocID="{6F6A29DB-7372-4F9F-9938-AAA00CD22361}" presName="hierChild5" presStyleCnt="0"/>
      <dgm:spPr/>
    </dgm:pt>
    <dgm:pt modelId="{4337A037-8482-428D-937B-B1917EEC2D32}" type="pres">
      <dgm:prSet presAssocID="{A98B9C9F-776B-40CB-ADCB-56453C6AA258}" presName="hierChild5" presStyleCnt="0"/>
      <dgm:spPr/>
    </dgm:pt>
    <dgm:pt modelId="{E4AF7E4A-7D1E-4156-848B-65EF517597B2}" type="pres">
      <dgm:prSet presAssocID="{06A49AC3-4DA0-4C4D-BB03-0F598D1F2620}" presName="Name37" presStyleLbl="parChTrans1D2" presStyleIdx="1" presStyleCnt="5"/>
      <dgm:spPr/>
    </dgm:pt>
    <dgm:pt modelId="{8B18CF44-9370-4300-ADD9-B1816FCAB824}" type="pres">
      <dgm:prSet presAssocID="{5D1DAEF6-B8C6-4324-8CD0-C82BCB4D201C}" presName="hierRoot2" presStyleCnt="0">
        <dgm:presLayoutVars>
          <dgm:hierBranch val="init"/>
        </dgm:presLayoutVars>
      </dgm:prSet>
      <dgm:spPr/>
    </dgm:pt>
    <dgm:pt modelId="{01FC3146-8706-4DE3-88F6-785FC316CB61}" type="pres">
      <dgm:prSet presAssocID="{5D1DAEF6-B8C6-4324-8CD0-C82BCB4D201C}" presName="rootComposite" presStyleCnt="0"/>
      <dgm:spPr/>
    </dgm:pt>
    <dgm:pt modelId="{7D8FD6DF-DB24-47FC-A8B9-A4BFCAA50E4E}" type="pres">
      <dgm:prSet presAssocID="{5D1DAEF6-B8C6-4324-8CD0-C82BCB4D201C}" presName="rootText" presStyleLbl="node2" presStyleIdx="1" presStyleCnt="5">
        <dgm:presLayoutVars>
          <dgm:chPref val="3"/>
        </dgm:presLayoutVars>
      </dgm:prSet>
      <dgm:spPr/>
    </dgm:pt>
    <dgm:pt modelId="{5B2B1B75-4A12-452A-8D07-94891E02E628}" type="pres">
      <dgm:prSet presAssocID="{5D1DAEF6-B8C6-4324-8CD0-C82BCB4D201C}" presName="rootConnector" presStyleLbl="node2" presStyleIdx="1" presStyleCnt="5"/>
      <dgm:spPr/>
    </dgm:pt>
    <dgm:pt modelId="{2076B1F7-F15F-4485-A61A-177779250479}" type="pres">
      <dgm:prSet presAssocID="{5D1DAEF6-B8C6-4324-8CD0-C82BCB4D201C}" presName="hierChild4" presStyleCnt="0"/>
      <dgm:spPr/>
    </dgm:pt>
    <dgm:pt modelId="{51CA1C8F-C704-4D3C-B8B7-BC55896FE510}" type="pres">
      <dgm:prSet presAssocID="{B86B77E8-CB25-41A1-A645-A2640B249769}" presName="Name37" presStyleLbl="parChTrans1D3" presStyleIdx="1" presStyleCnt="5"/>
      <dgm:spPr/>
    </dgm:pt>
    <dgm:pt modelId="{5B864172-F1B6-4987-BB0F-AF0124B25AB3}" type="pres">
      <dgm:prSet presAssocID="{F39AE52F-F506-41B1-9041-D26945FE7CE7}" presName="hierRoot2" presStyleCnt="0">
        <dgm:presLayoutVars>
          <dgm:hierBranch val="init"/>
        </dgm:presLayoutVars>
      </dgm:prSet>
      <dgm:spPr/>
    </dgm:pt>
    <dgm:pt modelId="{0BD86EB8-752B-4BFA-A645-8BB1D0E6ABE4}" type="pres">
      <dgm:prSet presAssocID="{F39AE52F-F506-41B1-9041-D26945FE7CE7}" presName="rootComposite" presStyleCnt="0"/>
      <dgm:spPr/>
    </dgm:pt>
    <dgm:pt modelId="{81A58069-AADB-4676-9328-AAB44C0C3F34}" type="pres">
      <dgm:prSet presAssocID="{F39AE52F-F506-41B1-9041-D26945FE7CE7}" presName="rootText" presStyleLbl="node3" presStyleIdx="1" presStyleCnt="5">
        <dgm:presLayoutVars>
          <dgm:chPref val="3"/>
        </dgm:presLayoutVars>
      </dgm:prSet>
      <dgm:spPr/>
    </dgm:pt>
    <dgm:pt modelId="{C5110C7F-A305-4737-98F2-83BAFFFA18F6}" type="pres">
      <dgm:prSet presAssocID="{F39AE52F-F506-41B1-9041-D26945FE7CE7}" presName="rootConnector" presStyleLbl="node3" presStyleIdx="1" presStyleCnt="5"/>
      <dgm:spPr/>
    </dgm:pt>
    <dgm:pt modelId="{6EF64DE4-0097-4CD6-B217-203F66F5FA93}" type="pres">
      <dgm:prSet presAssocID="{F39AE52F-F506-41B1-9041-D26945FE7CE7}" presName="hierChild4" presStyleCnt="0"/>
      <dgm:spPr/>
    </dgm:pt>
    <dgm:pt modelId="{7B01F38D-844A-4DF7-A1BC-9DB069EF4682}" type="pres">
      <dgm:prSet presAssocID="{F39AE52F-F506-41B1-9041-D26945FE7CE7}" presName="hierChild5" presStyleCnt="0"/>
      <dgm:spPr/>
    </dgm:pt>
    <dgm:pt modelId="{57607B95-DDB9-4D42-8CD6-69FE3FE96E63}" type="pres">
      <dgm:prSet presAssocID="{5D1DAEF6-B8C6-4324-8CD0-C82BCB4D201C}" presName="hierChild5" presStyleCnt="0"/>
      <dgm:spPr/>
    </dgm:pt>
    <dgm:pt modelId="{149B254D-5EF6-48F7-B6F5-A0B8C5BC802D}" type="pres">
      <dgm:prSet presAssocID="{EF16CDED-F7A0-4D5E-BBDF-82DC91FBE7A0}" presName="Name37" presStyleLbl="parChTrans1D2" presStyleIdx="2" presStyleCnt="5"/>
      <dgm:spPr/>
    </dgm:pt>
    <dgm:pt modelId="{897694C5-A3BC-4A5D-B358-ED91CF98302A}" type="pres">
      <dgm:prSet presAssocID="{F11B3343-59B3-4CAE-9DE5-9F5AD8728431}" presName="hierRoot2" presStyleCnt="0">
        <dgm:presLayoutVars>
          <dgm:hierBranch val="init"/>
        </dgm:presLayoutVars>
      </dgm:prSet>
      <dgm:spPr/>
    </dgm:pt>
    <dgm:pt modelId="{259B0627-DD5B-483D-9FB3-69C50B975834}" type="pres">
      <dgm:prSet presAssocID="{F11B3343-59B3-4CAE-9DE5-9F5AD8728431}" presName="rootComposite" presStyleCnt="0"/>
      <dgm:spPr/>
    </dgm:pt>
    <dgm:pt modelId="{0C4803DE-87A1-4163-9333-853CB43C267B}" type="pres">
      <dgm:prSet presAssocID="{F11B3343-59B3-4CAE-9DE5-9F5AD8728431}" presName="rootText" presStyleLbl="node2" presStyleIdx="2" presStyleCnt="5">
        <dgm:presLayoutVars>
          <dgm:chPref val="3"/>
        </dgm:presLayoutVars>
      </dgm:prSet>
      <dgm:spPr/>
    </dgm:pt>
    <dgm:pt modelId="{8304380F-44B2-4A6D-B491-BB763A9F309F}" type="pres">
      <dgm:prSet presAssocID="{F11B3343-59B3-4CAE-9DE5-9F5AD8728431}" presName="rootConnector" presStyleLbl="node2" presStyleIdx="2" presStyleCnt="5"/>
      <dgm:spPr/>
    </dgm:pt>
    <dgm:pt modelId="{52A9D4D4-D743-4CC1-8C3D-CCAAA5124A27}" type="pres">
      <dgm:prSet presAssocID="{F11B3343-59B3-4CAE-9DE5-9F5AD8728431}" presName="hierChild4" presStyleCnt="0"/>
      <dgm:spPr/>
    </dgm:pt>
    <dgm:pt modelId="{350942F1-8726-435F-80FD-BEA054970BE8}" type="pres">
      <dgm:prSet presAssocID="{105A04D0-E125-4490-8948-485E29EF873F}" presName="Name37" presStyleLbl="parChTrans1D3" presStyleIdx="2" presStyleCnt="5"/>
      <dgm:spPr/>
    </dgm:pt>
    <dgm:pt modelId="{1BBFEDB8-430C-4422-9A9F-40D8D9560DAD}" type="pres">
      <dgm:prSet presAssocID="{41E5DCD9-4496-4B5E-8EB1-D5067202927D}" presName="hierRoot2" presStyleCnt="0">
        <dgm:presLayoutVars>
          <dgm:hierBranch val="init"/>
        </dgm:presLayoutVars>
      </dgm:prSet>
      <dgm:spPr/>
    </dgm:pt>
    <dgm:pt modelId="{E30BAF40-BA7C-4760-B5C3-421F84FE56E5}" type="pres">
      <dgm:prSet presAssocID="{41E5DCD9-4496-4B5E-8EB1-D5067202927D}" presName="rootComposite" presStyleCnt="0"/>
      <dgm:spPr/>
    </dgm:pt>
    <dgm:pt modelId="{0EEF704C-861E-437D-BB06-C6FE2245A338}" type="pres">
      <dgm:prSet presAssocID="{41E5DCD9-4496-4B5E-8EB1-D5067202927D}" presName="rootText" presStyleLbl="node3" presStyleIdx="2" presStyleCnt="5">
        <dgm:presLayoutVars>
          <dgm:chPref val="3"/>
        </dgm:presLayoutVars>
      </dgm:prSet>
      <dgm:spPr/>
    </dgm:pt>
    <dgm:pt modelId="{B4DF1F70-DB73-4CB5-9C7E-38A783878A32}" type="pres">
      <dgm:prSet presAssocID="{41E5DCD9-4496-4B5E-8EB1-D5067202927D}" presName="rootConnector" presStyleLbl="node3" presStyleIdx="2" presStyleCnt="5"/>
      <dgm:spPr/>
    </dgm:pt>
    <dgm:pt modelId="{CD29BBC3-34FC-4685-A674-CBD4281851F2}" type="pres">
      <dgm:prSet presAssocID="{41E5DCD9-4496-4B5E-8EB1-D5067202927D}" presName="hierChild4" presStyleCnt="0"/>
      <dgm:spPr/>
    </dgm:pt>
    <dgm:pt modelId="{E9F8DA97-316C-4376-B2FA-D6EECE3D78C2}" type="pres">
      <dgm:prSet presAssocID="{41E5DCD9-4496-4B5E-8EB1-D5067202927D}" presName="hierChild5" presStyleCnt="0"/>
      <dgm:spPr/>
    </dgm:pt>
    <dgm:pt modelId="{E73D5571-C554-4F91-BEF9-94863AD24949}" type="pres">
      <dgm:prSet presAssocID="{F11B3343-59B3-4CAE-9DE5-9F5AD8728431}" presName="hierChild5" presStyleCnt="0"/>
      <dgm:spPr/>
    </dgm:pt>
    <dgm:pt modelId="{34B08458-6D73-41C4-A797-AD164C365492}" type="pres">
      <dgm:prSet presAssocID="{D53881C4-8E20-48E2-AA3E-370C87BD804A}" presName="Name37" presStyleLbl="parChTrans1D2" presStyleIdx="3" presStyleCnt="5"/>
      <dgm:spPr/>
    </dgm:pt>
    <dgm:pt modelId="{ECB9559E-9F64-4FDC-803D-1188ACD9524C}" type="pres">
      <dgm:prSet presAssocID="{49DDED89-C874-42C3-9D09-F7815DA2C1AD}" presName="hierRoot2" presStyleCnt="0">
        <dgm:presLayoutVars>
          <dgm:hierBranch val="init"/>
        </dgm:presLayoutVars>
      </dgm:prSet>
      <dgm:spPr/>
    </dgm:pt>
    <dgm:pt modelId="{B58B08F7-A8D2-4153-84D9-BF67B83CBB41}" type="pres">
      <dgm:prSet presAssocID="{49DDED89-C874-42C3-9D09-F7815DA2C1AD}" presName="rootComposite" presStyleCnt="0"/>
      <dgm:spPr/>
    </dgm:pt>
    <dgm:pt modelId="{0FB687DE-8C94-4478-9B75-C9E793B5ADBD}" type="pres">
      <dgm:prSet presAssocID="{49DDED89-C874-42C3-9D09-F7815DA2C1AD}" presName="rootText" presStyleLbl="node2" presStyleIdx="3" presStyleCnt="5">
        <dgm:presLayoutVars>
          <dgm:chPref val="3"/>
        </dgm:presLayoutVars>
      </dgm:prSet>
      <dgm:spPr/>
    </dgm:pt>
    <dgm:pt modelId="{017846E6-14B8-472A-83FB-D3E2E9A1B2B0}" type="pres">
      <dgm:prSet presAssocID="{49DDED89-C874-42C3-9D09-F7815DA2C1AD}" presName="rootConnector" presStyleLbl="node2" presStyleIdx="3" presStyleCnt="5"/>
      <dgm:spPr/>
    </dgm:pt>
    <dgm:pt modelId="{C09401D0-0A09-46F2-83EB-A01B5276B9E1}" type="pres">
      <dgm:prSet presAssocID="{49DDED89-C874-42C3-9D09-F7815DA2C1AD}" presName="hierChild4" presStyleCnt="0"/>
      <dgm:spPr/>
    </dgm:pt>
    <dgm:pt modelId="{78996713-EC0E-44F7-B1E8-4FE94270A2FA}" type="pres">
      <dgm:prSet presAssocID="{659644A8-5DD9-41AD-9329-950DED614002}" presName="Name37" presStyleLbl="parChTrans1D3" presStyleIdx="3" presStyleCnt="5"/>
      <dgm:spPr/>
    </dgm:pt>
    <dgm:pt modelId="{68AF3FA2-EE4B-4728-8EE6-3F0A077F157B}" type="pres">
      <dgm:prSet presAssocID="{958E79B9-5E9A-4CFA-BE19-BBF568B9746F}" presName="hierRoot2" presStyleCnt="0">
        <dgm:presLayoutVars>
          <dgm:hierBranch val="init"/>
        </dgm:presLayoutVars>
      </dgm:prSet>
      <dgm:spPr/>
    </dgm:pt>
    <dgm:pt modelId="{F230ED63-09C7-4E33-A69A-44B8D28E6442}" type="pres">
      <dgm:prSet presAssocID="{958E79B9-5E9A-4CFA-BE19-BBF568B9746F}" presName="rootComposite" presStyleCnt="0"/>
      <dgm:spPr/>
    </dgm:pt>
    <dgm:pt modelId="{97A086FD-DB97-4D63-80BD-5ACB455D3E87}" type="pres">
      <dgm:prSet presAssocID="{958E79B9-5E9A-4CFA-BE19-BBF568B9746F}" presName="rootText" presStyleLbl="node3" presStyleIdx="3" presStyleCnt="5">
        <dgm:presLayoutVars>
          <dgm:chPref val="3"/>
        </dgm:presLayoutVars>
      </dgm:prSet>
      <dgm:spPr/>
    </dgm:pt>
    <dgm:pt modelId="{DF8542C1-9CFA-4C7D-B02E-98697752FF17}" type="pres">
      <dgm:prSet presAssocID="{958E79B9-5E9A-4CFA-BE19-BBF568B9746F}" presName="rootConnector" presStyleLbl="node3" presStyleIdx="3" presStyleCnt="5"/>
      <dgm:spPr/>
    </dgm:pt>
    <dgm:pt modelId="{C8B5E217-B6AC-432C-8E1C-195AAE1E58CE}" type="pres">
      <dgm:prSet presAssocID="{958E79B9-5E9A-4CFA-BE19-BBF568B9746F}" presName="hierChild4" presStyleCnt="0"/>
      <dgm:spPr/>
    </dgm:pt>
    <dgm:pt modelId="{A8196231-FB0D-4F08-8BBC-4027E65756A2}" type="pres">
      <dgm:prSet presAssocID="{958E79B9-5E9A-4CFA-BE19-BBF568B9746F}" presName="hierChild5" presStyleCnt="0"/>
      <dgm:spPr/>
    </dgm:pt>
    <dgm:pt modelId="{C2EB8448-B570-494C-B0B1-1AB37BD4F2C4}" type="pres">
      <dgm:prSet presAssocID="{49DDED89-C874-42C3-9D09-F7815DA2C1AD}" presName="hierChild5" presStyleCnt="0"/>
      <dgm:spPr/>
    </dgm:pt>
    <dgm:pt modelId="{F692CBBA-D6CE-4877-85BB-1680B0493EED}" type="pres">
      <dgm:prSet presAssocID="{9412D2EC-E3AD-4D28-884F-D6779C98242A}" presName="Name37" presStyleLbl="parChTrans1D2" presStyleIdx="4" presStyleCnt="5"/>
      <dgm:spPr/>
    </dgm:pt>
    <dgm:pt modelId="{B043952F-8343-447A-8BAD-ABFB96749F82}" type="pres">
      <dgm:prSet presAssocID="{5572206D-39CA-4A09-86D8-8033588D8E0B}" presName="hierRoot2" presStyleCnt="0">
        <dgm:presLayoutVars>
          <dgm:hierBranch val="init"/>
        </dgm:presLayoutVars>
      </dgm:prSet>
      <dgm:spPr/>
    </dgm:pt>
    <dgm:pt modelId="{347AF8FC-7EA3-4064-B2E6-62568CC5CD7E}" type="pres">
      <dgm:prSet presAssocID="{5572206D-39CA-4A09-86D8-8033588D8E0B}" presName="rootComposite" presStyleCnt="0"/>
      <dgm:spPr/>
    </dgm:pt>
    <dgm:pt modelId="{7C178BE2-14B4-4C87-A116-B005840DE0BA}" type="pres">
      <dgm:prSet presAssocID="{5572206D-39CA-4A09-86D8-8033588D8E0B}" presName="rootText" presStyleLbl="node2" presStyleIdx="4" presStyleCnt="5">
        <dgm:presLayoutVars>
          <dgm:chPref val="3"/>
        </dgm:presLayoutVars>
      </dgm:prSet>
      <dgm:spPr/>
    </dgm:pt>
    <dgm:pt modelId="{44D89BA0-1B96-420D-9567-C70F69073DD1}" type="pres">
      <dgm:prSet presAssocID="{5572206D-39CA-4A09-86D8-8033588D8E0B}" presName="rootConnector" presStyleLbl="node2" presStyleIdx="4" presStyleCnt="5"/>
      <dgm:spPr/>
    </dgm:pt>
    <dgm:pt modelId="{371A309D-878C-4CA5-B78E-73D456FF9936}" type="pres">
      <dgm:prSet presAssocID="{5572206D-39CA-4A09-86D8-8033588D8E0B}" presName="hierChild4" presStyleCnt="0"/>
      <dgm:spPr/>
    </dgm:pt>
    <dgm:pt modelId="{7FFD7167-6725-4B2F-97FC-7617B4D8D9A1}" type="pres">
      <dgm:prSet presAssocID="{E4FBA26B-C9A2-490D-9CBF-928C375ABFF3}" presName="Name37" presStyleLbl="parChTrans1D3" presStyleIdx="4" presStyleCnt="5"/>
      <dgm:spPr/>
    </dgm:pt>
    <dgm:pt modelId="{E3151F75-FDEA-43FB-9B3E-B3C812726F15}" type="pres">
      <dgm:prSet presAssocID="{1FCE7E04-5D31-4E58-B21F-69BA87DF8F88}" presName="hierRoot2" presStyleCnt="0">
        <dgm:presLayoutVars>
          <dgm:hierBranch val="init"/>
        </dgm:presLayoutVars>
      </dgm:prSet>
      <dgm:spPr/>
    </dgm:pt>
    <dgm:pt modelId="{8A219591-C4A3-4197-AD1E-4B2B377CCCC4}" type="pres">
      <dgm:prSet presAssocID="{1FCE7E04-5D31-4E58-B21F-69BA87DF8F88}" presName="rootComposite" presStyleCnt="0"/>
      <dgm:spPr/>
    </dgm:pt>
    <dgm:pt modelId="{F6DE7370-103B-4B9D-8519-4D3CF1E6D900}" type="pres">
      <dgm:prSet presAssocID="{1FCE7E04-5D31-4E58-B21F-69BA87DF8F88}" presName="rootText" presStyleLbl="node3" presStyleIdx="4" presStyleCnt="5">
        <dgm:presLayoutVars>
          <dgm:chPref val="3"/>
        </dgm:presLayoutVars>
      </dgm:prSet>
      <dgm:spPr/>
    </dgm:pt>
    <dgm:pt modelId="{CF1B6A7C-39CD-4617-AAD6-DD1DD88F1CD1}" type="pres">
      <dgm:prSet presAssocID="{1FCE7E04-5D31-4E58-B21F-69BA87DF8F88}" presName="rootConnector" presStyleLbl="node3" presStyleIdx="4" presStyleCnt="5"/>
      <dgm:spPr/>
    </dgm:pt>
    <dgm:pt modelId="{4ECA6484-DBAD-46DA-8E94-F543FA5AC2C9}" type="pres">
      <dgm:prSet presAssocID="{1FCE7E04-5D31-4E58-B21F-69BA87DF8F88}" presName="hierChild4" presStyleCnt="0"/>
      <dgm:spPr/>
    </dgm:pt>
    <dgm:pt modelId="{CBD7DBA4-15B5-4B8D-93E5-BF378BB3078E}" type="pres">
      <dgm:prSet presAssocID="{6AA402C9-D59D-47F4-ACD7-905AFC9145E2}" presName="Name37" presStyleLbl="parChTrans1D4" presStyleIdx="0" presStyleCnt="3"/>
      <dgm:spPr/>
    </dgm:pt>
    <dgm:pt modelId="{D96F52CC-D6A0-406C-AFE1-288BA87CD84F}" type="pres">
      <dgm:prSet presAssocID="{E310482A-7716-4067-87F2-CA9689B9CE03}" presName="hierRoot2" presStyleCnt="0">
        <dgm:presLayoutVars>
          <dgm:hierBranch val="init"/>
        </dgm:presLayoutVars>
      </dgm:prSet>
      <dgm:spPr/>
    </dgm:pt>
    <dgm:pt modelId="{59F2379C-E9DB-4B9D-98C6-122C09E81D1E}" type="pres">
      <dgm:prSet presAssocID="{E310482A-7716-4067-87F2-CA9689B9CE03}" presName="rootComposite" presStyleCnt="0"/>
      <dgm:spPr/>
    </dgm:pt>
    <dgm:pt modelId="{C65AFB47-2E06-4CBD-8915-23ABCB09F5A4}" type="pres">
      <dgm:prSet presAssocID="{E310482A-7716-4067-87F2-CA9689B9CE03}" presName="rootText" presStyleLbl="node4" presStyleIdx="0" presStyleCnt="3">
        <dgm:presLayoutVars>
          <dgm:chPref val="3"/>
        </dgm:presLayoutVars>
      </dgm:prSet>
      <dgm:spPr/>
    </dgm:pt>
    <dgm:pt modelId="{BF9B3339-4FBE-445A-B018-105FFEB5F23A}" type="pres">
      <dgm:prSet presAssocID="{E310482A-7716-4067-87F2-CA9689B9CE03}" presName="rootConnector" presStyleLbl="node4" presStyleIdx="0" presStyleCnt="3"/>
      <dgm:spPr/>
    </dgm:pt>
    <dgm:pt modelId="{50153811-A9CC-419A-8E10-909B7C420782}" type="pres">
      <dgm:prSet presAssocID="{E310482A-7716-4067-87F2-CA9689B9CE03}" presName="hierChild4" presStyleCnt="0"/>
      <dgm:spPr/>
    </dgm:pt>
    <dgm:pt modelId="{4E85E7E3-11A7-4A14-AD70-DDCC3565821D}" type="pres">
      <dgm:prSet presAssocID="{E310482A-7716-4067-87F2-CA9689B9CE03}" presName="hierChild5" presStyleCnt="0"/>
      <dgm:spPr/>
    </dgm:pt>
    <dgm:pt modelId="{38495D5A-BB9C-4DC3-8960-E9CAECD2051D}" type="pres">
      <dgm:prSet presAssocID="{40EA9D35-F785-43AE-90DD-53E403F1C9E8}" presName="Name37" presStyleLbl="parChTrans1D4" presStyleIdx="1" presStyleCnt="3"/>
      <dgm:spPr/>
    </dgm:pt>
    <dgm:pt modelId="{3474F406-C899-4C32-A9D3-CFD0E0B8952C}" type="pres">
      <dgm:prSet presAssocID="{4B44A541-7D85-49D9-8919-79F1C5D7AC66}" presName="hierRoot2" presStyleCnt="0">
        <dgm:presLayoutVars>
          <dgm:hierBranch val="init"/>
        </dgm:presLayoutVars>
      </dgm:prSet>
      <dgm:spPr/>
    </dgm:pt>
    <dgm:pt modelId="{733CF2C8-B85C-4A24-B241-0FBCE7444ED0}" type="pres">
      <dgm:prSet presAssocID="{4B44A541-7D85-49D9-8919-79F1C5D7AC66}" presName="rootComposite" presStyleCnt="0"/>
      <dgm:spPr/>
    </dgm:pt>
    <dgm:pt modelId="{94B9A02A-5480-428F-917E-415F79D9F6FE}" type="pres">
      <dgm:prSet presAssocID="{4B44A541-7D85-49D9-8919-79F1C5D7AC66}" presName="rootText" presStyleLbl="node4" presStyleIdx="1" presStyleCnt="3">
        <dgm:presLayoutVars>
          <dgm:chPref val="3"/>
        </dgm:presLayoutVars>
      </dgm:prSet>
      <dgm:spPr/>
    </dgm:pt>
    <dgm:pt modelId="{BEE57D43-26D1-47E5-B4B4-60405A6EFDD4}" type="pres">
      <dgm:prSet presAssocID="{4B44A541-7D85-49D9-8919-79F1C5D7AC66}" presName="rootConnector" presStyleLbl="node4" presStyleIdx="1" presStyleCnt="3"/>
      <dgm:spPr/>
    </dgm:pt>
    <dgm:pt modelId="{C21EE325-7FE0-4F3F-A8EA-F7DA6AEF7755}" type="pres">
      <dgm:prSet presAssocID="{4B44A541-7D85-49D9-8919-79F1C5D7AC66}" presName="hierChild4" presStyleCnt="0"/>
      <dgm:spPr/>
    </dgm:pt>
    <dgm:pt modelId="{4DE15FB9-5DDF-4E9E-85A8-2C3B9C599309}" type="pres">
      <dgm:prSet presAssocID="{4B44A541-7D85-49D9-8919-79F1C5D7AC66}" presName="hierChild5" presStyleCnt="0"/>
      <dgm:spPr/>
    </dgm:pt>
    <dgm:pt modelId="{8C59BB67-2F58-4DE6-9D00-C257FE39DE0E}" type="pres">
      <dgm:prSet presAssocID="{53863D32-08FC-49D2-A29B-7C7F77C0116A}" presName="Name37" presStyleLbl="parChTrans1D4" presStyleIdx="2" presStyleCnt="3"/>
      <dgm:spPr/>
    </dgm:pt>
    <dgm:pt modelId="{0A4B4E41-F696-489B-B413-BA3FBD4C78C6}" type="pres">
      <dgm:prSet presAssocID="{61C7D243-BA19-4022-8C11-C9C90D71344E}" presName="hierRoot2" presStyleCnt="0">
        <dgm:presLayoutVars>
          <dgm:hierBranch val="init"/>
        </dgm:presLayoutVars>
      </dgm:prSet>
      <dgm:spPr/>
    </dgm:pt>
    <dgm:pt modelId="{9F40FD22-1EDE-4632-AE7B-D53B6C15DF66}" type="pres">
      <dgm:prSet presAssocID="{61C7D243-BA19-4022-8C11-C9C90D71344E}" presName="rootComposite" presStyleCnt="0"/>
      <dgm:spPr/>
    </dgm:pt>
    <dgm:pt modelId="{83473C23-D7BA-43CA-9EA3-2E9738570417}" type="pres">
      <dgm:prSet presAssocID="{61C7D243-BA19-4022-8C11-C9C90D71344E}" presName="rootText" presStyleLbl="node4" presStyleIdx="2" presStyleCnt="3">
        <dgm:presLayoutVars>
          <dgm:chPref val="3"/>
        </dgm:presLayoutVars>
      </dgm:prSet>
      <dgm:spPr/>
    </dgm:pt>
    <dgm:pt modelId="{10AEF364-C6B9-4390-AD85-C0E7E6DA2CB9}" type="pres">
      <dgm:prSet presAssocID="{61C7D243-BA19-4022-8C11-C9C90D71344E}" presName="rootConnector" presStyleLbl="node4" presStyleIdx="2" presStyleCnt="3"/>
      <dgm:spPr/>
    </dgm:pt>
    <dgm:pt modelId="{F6D737A6-A779-4632-B73B-99442F71B311}" type="pres">
      <dgm:prSet presAssocID="{61C7D243-BA19-4022-8C11-C9C90D71344E}" presName="hierChild4" presStyleCnt="0"/>
      <dgm:spPr/>
    </dgm:pt>
    <dgm:pt modelId="{257D924D-CC34-48A7-8660-C3CAD54224D2}" type="pres">
      <dgm:prSet presAssocID="{61C7D243-BA19-4022-8C11-C9C90D71344E}" presName="hierChild5" presStyleCnt="0"/>
      <dgm:spPr/>
    </dgm:pt>
    <dgm:pt modelId="{E6D51ACF-A863-4567-80E5-ADDD5E26D1A6}" type="pres">
      <dgm:prSet presAssocID="{1FCE7E04-5D31-4E58-B21F-69BA87DF8F88}" presName="hierChild5" presStyleCnt="0"/>
      <dgm:spPr/>
    </dgm:pt>
    <dgm:pt modelId="{4F7157D4-22C4-45A7-B07C-822A93A43F39}" type="pres">
      <dgm:prSet presAssocID="{5572206D-39CA-4A09-86D8-8033588D8E0B}" presName="hierChild5" presStyleCnt="0"/>
      <dgm:spPr/>
    </dgm:pt>
    <dgm:pt modelId="{9367B698-4F37-4581-8AC3-4FED454470FD}" type="pres">
      <dgm:prSet presAssocID="{26EBFCF1-71E5-4001-970B-98DE359B023B}" presName="hierChild3" presStyleCnt="0"/>
      <dgm:spPr/>
    </dgm:pt>
  </dgm:ptLst>
  <dgm:cxnLst>
    <dgm:cxn modelId="{06CE3F01-65C6-4B90-B836-6C22D411232A}" type="presOf" srcId="{1FCE7E04-5D31-4E58-B21F-69BA87DF8F88}" destId="{F6DE7370-103B-4B9D-8519-4D3CF1E6D900}" srcOrd="0" destOrd="0" presId="urn:microsoft.com/office/officeart/2005/8/layout/orgChart1"/>
    <dgm:cxn modelId="{F0066203-52E6-404D-A44F-D17C4689AC8A}" type="presOf" srcId="{E4FBA26B-C9A2-490D-9CBF-928C375ABFF3}" destId="{7FFD7167-6725-4B2F-97FC-7617B4D8D9A1}" srcOrd="0" destOrd="0" presId="urn:microsoft.com/office/officeart/2005/8/layout/orgChart1"/>
    <dgm:cxn modelId="{02649006-2AC5-46B4-9D4F-705C5B787651}" type="presOf" srcId="{4B44A541-7D85-49D9-8919-79F1C5D7AC66}" destId="{BEE57D43-26D1-47E5-B4B4-60405A6EFDD4}" srcOrd="1" destOrd="0" presId="urn:microsoft.com/office/officeart/2005/8/layout/orgChart1"/>
    <dgm:cxn modelId="{084A5509-DC26-43B1-9D81-7EC496D3BC54}" srcId="{26EBFCF1-71E5-4001-970B-98DE359B023B}" destId="{5D1DAEF6-B8C6-4324-8CD0-C82BCB4D201C}" srcOrd="1" destOrd="0" parTransId="{06A49AC3-4DA0-4C4D-BB03-0F598D1F2620}" sibTransId="{05E42C45-1866-42D2-9A26-6ACFBF1F5C74}"/>
    <dgm:cxn modelId="{8F8D830B-AA94-458D-884F-9EFF80FAA228}" type="presOf" srcId="{5572206D-39CA-4A09-86D8-8033588D8E0B}" destId="{44D89BA0-1B96-420D-9567-C70F69073DD1}" srcOrd="1" destOrd="0" presId="urn:microsoft.com/office/officeart/2005/8/layout/orgChart1"/>
    <dgm:cxn modelId="{6EA6A90F-C886-446A-A69B-4A78FB95631C}" type="presOf" srcId="{9412D2EC-E3AD-4D28-884F-D6779C98242A}" destId="{F692CBBA-D6CE-4877-85BB-1680B0493EED}" srcOrd="0" destOrd="0" presId="urn:microsoft.com/office/officeart/2005/8/layout/orgChart1"/>
    <dgm:cxn modelId="{78317512-E258-4474-BEFA-BBA4849FEE88}" srcId="{1FCE7E04-5D31-4E58-B21F-69BA87DF8F88}" destId="{4B44A541-7D85-49D9-8919-79F1C5D7AC66}" srcOrd="1" destOrd="0" parTransId="{40EA9D35-F785-43AE-90DD-53E403F1C9E8}" sibTransId="{D5A68EA7-F02D-41CD-98F7-1192AAFBB005}"/>
    <dgm:cxn modelId="{9577F017-E491-4997-BD37-4F2D19CEA31B}" type="presOf" srcId="{40EA9D35-F785-43AE-90DD-53E403F1C9E8}" destId="{38495D5A-BB9C-4DC3-8960-E9CAECD2051D}" srcOrd="0" destOrd="0" presId="urn:microsoft.com/office/officeart/2005/8/layout/orgChart1"/>
    <dgm:cxn modelId="{B041261A-9AE0-446C-9280-97E0CCC218B1}" type="presOf" srcId="{A98B9C9F-776B-40CB-ADCB-56453C6AA258}" destId="{A90DC0ED-0C68-47D1-840D-F5061D936BF4}" srcOrd="1" destOrd="0" presId="urn:microsoft.com/office/officeart/2005/8/layout/orgChart1"/>
    <dgm:cxn modelId="{DDD8641B-1194-45D2-9B6E-0DC5857103F9}" type="presOf" srcId="{61C7D243-BA19-4022-8C11-C9C90D71344E}" destId="{10AEF364-C6B9-4390-AD85-C0E7E6DA2CB9}" srcOrd="1" destOrd="0" presId="urn:microsoft.com/office/officeart/2005/8/layout/orgChart1"/>
    <dgm:cxn modelId="{EA825223-F63C-4FE5-A77F-5850BEF1FE3A}" type="presOf" srcId="{5D1DAEF6-B8C6-4324-8CD0-C82BCB4D201C}" destId="{7D8FD6DF-DB24-47FC-A8B9-A4BFCAA50E4E}" srcOrd="0" destOrd="0" presId="urn:microsoft.com/office/officeart/2005/8/layout/orgChart1"/>
    <dgm:cxn modelId="{FFC09F25-4C0E-45B6-BCFA-A92E3D4E3BA4}" type="presOf" srcId="{958E79B9-5E9A-4CFA-BE19-BBF568B9746F}" destId="{DF8542C1-9CFA-4C7D-B02E-98697752FF17}" srcOrd="1" destOrd="0" presId="urn:microsoft.com/office/officeart/2005/8/layout/orgChart1"/>
    <dgm:cxn modelId="{7EF6C827-F18B-4D7B-94C1-9C121FE4CB65}" srcId="{F11B3343-59B3-4CAE-9DE5-9F5AD8728431}" destId="{41E5DCD9-4496-4B5E-8EB1-D5067202927D}" srcOrd="0" destOrd="0" parTransId="{105A04D0-E125-4490-8948-485E29EF873F}" sibTransId="{9BBB1978-B9BA-4E71-B860-6342CADC0D6D}"/>
    <dgm:cxn modelId="{AB48952B-029B-4088-AF6C-46BCEA5DDF3A}" type="presOf" srcId="{F39AE52F-F506-41B1-9041-D26945FE7CE7}" destId="{81A58069-AADB-4676-9328-AAB44C0C3F34}" srcOrd="0" destOrd="0" presId="urn:microsoft.com/office/officeart/2005/8/layout/orgChart1"/>
    <dgm:cxn modelId="{8F0F442C-4A23-4AAF-9172-743DB9792F58}" srcId="{E0F5AB32-7B87-4EBB-BEAC-2CEE3AF55D4A}" destId="{26EBFCF1-71E5-4001-970B-98DE359B023B}" srcOrd="0" destOrd="0" parTransId="{9B3009DA-6111-4BD3-B66F-313536D37A4F}" sibTransId="{1B78D4EB-EE58-49E8-8C68-9C0D62B6DA5D}"/>
    <dgm:cxn modelId="{B6A0A030-FE73-4BE0-B6AB-B7DCA212E3A5}" srcId="{5D1DAEF6-B8C6-4324-8CD0-C82BCB4D201C}" destId="{F39AE52F-F506-41B1-9041-D26945FE7CE7}" srcOrd="0" destOrd="0" parTransId="{B86B77E8-CB25-41A1-A645-A2640B249769}" sibTransId="{430DFAD4-AEEC-4B7E-95E3-E96CE5999447}"/>
    <dgm:cxn modelId="{23082033-2B7C-4BF6-9C58-D6A4731461CD}" type="presOf" srcId="{F11B3343-59B3-4CAE-9DE5-9F5AD8728431}" destId="{8304380F-44B2-4A6D-B491-BB763A9F309F}" srcOrd="1" destOrd="0" presId="urn:microsoft.com/office/officeart/2005/8/layout/orgChart1"/>
    <dgm:cxn modelId="{D6F4D033-0C31-4C7D-8C0D-D090B2D925E0}" type="presOf" srcId="{41E5DCD9-4496-4B5E-8EB1-D5067202927D}" destId="{0EEF704C-861E-437D-BB06-C6FE2245A338}" srcOrd="0" destOrd="0" presId="urn:microsoft.com/office/officeart/2005/8/layout/orgChart1"/>
    <dgm:cxn modelId="{1B16C339-480F-4185-88F5-81EB63107800}" type="presOf" srcId="{49DDED89-C874-42C3-9D09-F7815DA2C1AD}" destId="{017846E6-14B8-472A-83FB-D3E2E9A1B2B0}" srcOrd="1" destOrd="0" presId="urn:microsoft.com/office/officeart/2005/8/layout/orgChart1"/>
    <dgm:cxn modelId="{7FD6AC63-B540-4D4E-BA45-E0C0268E0516}" type="presOf" srcId="{5D1DAEF6-B8C6-4324-8CD0-C82BCB4D201C}" destId="{5B2B1B75-4A12-452A-8D07-94891E02E628}" srcOrd="1" destOrd="0" presId="urn:microsoft.com/office/officeart/2005/8/layout/orgChart1"/>
    <dgm:cxn modelId="{80C08945-F7A5-40E2-A80D-FA4B807B1EA1}" type="presOf" srcId="{B86B77E8-CB25-41A1-A645-A2640B249769}" destId="{51CA1C8F-C704-4D3C-B8B7-BC55896FE510}" srcOrd="0" destOrd="0" presId="urn:microsoft.com/office/officeart/2005/8/layout/orgChart1"/>
    <dgm:cxn modelId="{370F3966-275A-432F-A9AD-F3DF5E233FC6}" type="presOf" srcId="{105A04D0-E125-4490-8948-485E29EF873F}" destId="{350942F1-8726-435F-80FD-BEA054970BE8}" srcOrd="0" destOrd="0" presId="urn:microsoft.com/office/officeart/2005/8/layout/orgChart1"/>
    <dgm:cxn modelId="{B7D70567-21A8-4276-8636-0FA2887D865F}" srcId="{26EBFCF1-71E5-4001-970B-98DE359B023B}" destId="{F11B3343-59B3-4CAE-9DE5-9F5AD8728431}" srcOrd="2" destOrd="0" parTransId="{EF16CDED-F7A0-4D5E-BBDF-82DC91FBE7A0}" sibTransId="{491BA3DE-CAA2-4A3A-ADF0-2777C2DD6BD2}"/>
    <dgm:cxn modelId="{48464367-69C1-4163-A276-B22002ED675D}" srcId="{26EBFCF1-71E5-4001-970B-98DE359B023B}" destId="{5572206D-39CA-4A09-86D8-8033588D8E0B}" srcOrd="4" destOrd="0" parTransId="{9412D2EC-E3AD-4D28-884F-D6779C98242A}" sibTransId="{10536CB1-7D80-4D53-99A5-ABE7B6270A05}"/>
    <dgm:cxn modelId="{6A91616C-D092-4AA8-A971-3F00008BEA99}" type="presOf" srcId="{53863D32-08FC-49D2-A29B-7C7F77C0116A}" destId="{8C59BB67-2F58-4DE6-9D00-C257FE39DE0E}" srcOrd="0" destOrd="0" presId="urn:microsoft.com/office/officeart/2005/8/layout/orgChart1"/>
    <dgm:cxn modelId="{06306B50-8A81-4AF5-97C8-CE0EC95ED2E6}" type="presOf" srcId="{6F6A29DB-7372-4F9F-9938-AAA00CD22361}" destId="{CA5D50AF-F54C-494A-A2CE-B6170CF150C8}" srcOrd="0" destOrd="0" presId="urn:microsoft.com/office/officeart/2005/8/layout/orgChart1"/>
    <dgm:cxn modelId="{D74BF556-0FC4-4D8A-968C-32211A29A35E}" type="presOf" srcId="{E310482A-7716-4067-87F2-CA9689B9CE03}" destId="{C65AFB47-2E06-4CBD-8915-23ABCB09F5A4}" srcOrd="0" destOrd="0" presId="urn:microsoft.com/office/officeart/2005/8/layout/orgChart1"/>
    <dgm:cxn modelId="{72C8397A-BF8E-41D8-875A-8914E2B1FAFA}" type="presOf" srcId="{26EBFCF1-71E5-4001-970B-98DE359B023B}" destId="{840EEB3D-374F-47ED-8E96-C8C12347459A}" srcOrd="0" destOrd="0" presId="urn:microsoft.com/office/officeart/2005/8/layout/orgChart1"/>
    <dgm:cxn modelId="{21B24783-6A1C-43AF-80C1-564717FBE851}" type="presOf" srcId="{E310482A-7716-4067-87F2-CA9689B9CE03}" destId="{BF9B3339-4FBE-445A-B018-105FFEB5F23A}" srcOrd="1" destOrd="0" presId="urn:microsoft.com/office/officeart/2005/8/layout/orgChart1"/>
    <dgm:cxn modelId="{6630E98C-B76F-45DB-B573-2997A015AD58}" type="presOf" srcId="{EF16CDED-F7A0-4D5E-BBDF-82DC91FBE7A0}" destId="{149B254D-5EF6-48F7-B6F5-A0B8C5BC802D}" srcOrd="0" destOrd="0" presId="urn:microsoft.com/office/officeart/2005/8/layout/orgChart1"/>
    <dgm:cxn modelId="{B8C38B8E-BE03-4988-8719-7AD75B147B40}" srcId="{A98B9C9F-776B-40CB-ADCB-56453C6AA258}" destId="{6F6A29DB-7372-4F9F-9938-AAA00CD22361}" srcOrd="0" destOrd="0" parTransId="{952B499D-0C15-43BD-843F-31D9E4A4A98D}" sibTransId="{99F0C16D-409E-4E0D-93F7-9B6DA08AD033}"/>
    <dgm:cxn modelId="{89650391-F03D-4097-9DF7-44E3361542B7}" type="presOf" srcId="{6F6A29DB-7372-4F9F-9938-AAA00CD22361}" destId="{F9016136-1C8E-4756-8C58-F2FF78F20478}" srcOrd="1" destOrd="0" presId="urn:microsoft.com/office/officeart/2005/8/layout/orgChart1"/>
    <dgm:cxn modelId="{FB560093-E4AC-4485-B59E-D46C7C83583E}" srcId="{1FCE7E04-5D31-4E58-B21F-69BA87DF8F88}" destId="{E310482A-7716-4067-87F2-CA9689B9CE03}" srcOrd="0" destOrd="0" parTransId="{6AA402C9-D59D-47F4-ACD7-905AFC9145E2}" sibTransId="{B2927A44-0A89-483A-AF09-ED4FA26291E8}"/>
    <dgm:cxn modelId="{96F06693-3B17-4947-9732-FFBAFECE118A}" type="presOf" srcId="{26EBFCF1-71E5-4001-970B-98DE359B023B}" destId="{18C99117-4241-4D44-A8E7-58AC8543D4CA}" srcOrd="1" destOrd="0" presId="urn:microsoft.com/office/officeart/2005/8/layout/orgChart1"/>
    <dgm:cxn modelId="{C5D09A93-F15B-4EA7-A128-8E66D3653037}" type="presOf" srcId="{D53881C4-8E20-48E2-AA3E-370C87BD804A}" destId="{34B08458-6D73-41C4-A797-AD164C365492}" srcOrd="0" destOrd="0" presId="urn:microsoft.com/office/officeart/2005/8/layout/orgChart1"/>
    <dgm:cxn modelId="{EA5ABC99-33F5-4ADE-888F-80D184F1D8F0}" type="presOf" srcId="{E0F5AB32-7B87-4EBB-BEAC-2CEE3AF55D4A}" destId="{A8FA99CF-5459-4FD8-A01D-83A6A87E1AA5}" srcOrd="0" destOrd="0" presId="urn:microsoft.com/office/officeart/2005/8/layout/orgChart1"/>
    <dgm:cxn modelId="{CA111D9C-EB8B-420D-A701-214C123DD3BD}" srcId="{5572206D-39CA-4A09-86D8-8033588D8E0B}" destId="{1FCE7E04-5D31-4E58-B21F-69BA87DF8F88}" srcOrd="0" destOrd="0" parTransId="{E4FBA26B-C9A2-490D-9CBF-928C375ABFF3}" sibTransId="{5AC7B1DE-1190-48C3-8B21-DA66DB231027}"/>
    <dgm:cxn modelId="{E11E5A9D-8761-49D7-B227-D6108F65D4EF}" type="presOf" srcId="{61C7D243-BA19-4022-8C11-C9C90D71344E}" destId="{83473C23-D7BA-43CA-9EA3-2E9738570417}" srcOrd="0" destOrd="0" presId="urn:microsoft.com/office/officeart/2005/8/layout/orgChart1"/>
    <dgm:cxn modelId="{8AAF88A4-541B-43F6-893F-8229AAB31C04}" type="presOf" srcId="{6AA402C9-D59D-47F4-ACD7-905AFC9145E2}" destId="{CBD7DBA4-15B5-4B8D-93E5-BF378BB3078E}" srcOrd="0" destOrd="0" presId="urn:microsoft.com/office/officeart/2005/8/layout/orgChart1"/>
    <dgm:cxn modelId="{EC7B59AA-BBF8-4A1A-9A18-A01E65F5AC2C}" type="presOf" srcId="{41E5DCD9-4496-4B5E-8EB1-D5067202927D}" destId="{B4DF1F70-DB73-4CB5-9C7E-38A783878A32}" srcOrd="1" destOrd="0" presId="urn:microsoft.com/office/officeart/2005/8/layout/orgChart1"/>
    <dgm:cxn modelId="{CDC462B2-95A4-414E-AAAE-87987A2466F5}" type="presOf" srcId="{952B499D-0C15-43BD-843F-31D9E4A4A98D}" destId="{9EDADD2F-BD52-4492-A33C-288B945CA3A8}" srcOrd="0" destOrd="0" presId="urn:microsoft.com/office/officeart/2005/8/layout/orgChart1"/>
    <dgm:cxn modelId="{55E0D0B5-5B5F-415E-8733-4E332FF44BB0}" type="presOf" srcId="{4B44A541-7D85-49D9-8919-79F1C5D7AC66}" destId="{94B9A02A-5480-428F-917E-415F79D9F6FE}" srcOrd="0" destOrd="0" presId="urn:microsoft.com/office/officeart/2005/8/layout/orgChart1"/>
    <dgm:cxn modelId="{26850AB9-DFA2-40F9-BE79-3E31AD20ECB7}" type="presOf" srcId="{958E79B9-5E9A-4CFA-BE19-BBF568B9746F}" destId="{97A086FD-DB97-4D63-80BD-5ACB455D3E87}" srcOrd="0" destOrd="0" presId="urn:microsoft.com/office/officeart/2005/8/layout/orgChart1"/>
    <dgm:cxn modelId="{4C712DCC-0AAF-43E0-A311-E7F8B51B10DE}" srcId="{26EBFCF1-71E5-4001-970B-98DE359B023B}" destId="{49DDED89-C874-42C3-9D09-F7815DA2C1AD}" srcOrd="3" destOrd="0" parTransId="{D53881C4-8E20-48E2-AA3E-370C87BD804A}" sibTransId="{920514A8-689E-488C-B2C1-1062676F93A0}"/>
    <dgm:cxn modelId="{0A962ECC-7CAB-428D-BF5E-0ECC1BF33A21}" type="presOf" srcId="{F11B3343-59B3-4CAE-9DE5-9F5AD8728431}" destId="{0C4803DE-87A1-4163-9333-853CB43C267B}" srcOrd="0" destOrd="0" presId="urn:microsoft.com/office/officeart/2005/8/layout/orgChart1"/>
    <dgm:cxn modelId="{E5BAE4CC-1F2C-41C5-909B-CE9F69F28BDD}" type="presOf" srcId="{E53481F7-2EB1-42DB-ABCD-F359766F7BFD}" destId="{D8402DC9-3E77-4D18-B2C6-0239A745B809}" srcOrd="0" destOrd="0" presId="urn:microsoft.com/office/officeart/2005/8/layout/orgChart1"/>
    <dgm:cxn modelId="{678D04D3-79A9-4B6C-A3E4-3ED39A66AF86}" srcId="{26EBFCF1-71E5-4001-970B-98DE359B023B}" destId="{A98B9C9F-776B-40CB-ADCB-56453C6AA258}" srcOrd="0" destOrd="0" parTransId="{E53481F7-2EB1-42DB-ABCD-F359766F7BFD}" sibTransId="{78D584F3-B733-4AB0-BBA6-3E0B0D4F7221}"/>
    <dgm:cxn modelId="{BCAA30D8-EA5E-42D3-9ADA-909A0A1038A3}" type="presOf" srcId="{659644A8-5DD9-41AD-9329-950DED614002}" destId="{78996713-EC0E-44F7-B1E8-4FE94270A2FA}" srcOrd="0" destOrd="0" presId="urn:microsoft.com/office/officeart/2005/8/layout/orgChart1"/>
    <dgm:cxn modelId="{C81C3BDE-7A6A-4CB3-BE08-E25CADC6F005}" type="presOf" srcId="{5572206D-39CA-4A09-86D8-8033588D8E0B}" destId="{7C178BE2-14B4-4C87-A116-B005840DE0BA}" srcOrd="0" destOrd="0" presId="urn:microsoft.com/office/officeart/2005/8/layout/orgChart1"/>
    <dgm:cxn modelId="{166EC1E3-7932-4E9E-9306-D866F79CA3F0}" srcId="{49DDED89-C874-42C3-9D09-F7815DA2C1AD}" destId="{958E79B9-5E9A-4CFA-BE19-BBF568B9746F}" srcOrd="0" destOrd="0" parTransId="{659644A8-5DD9-41AD-9329-950DED614002}" sibTransId="{A1C7A8EB-F3E2-4BF7-A9FD-D48D676CE8A4}"/>
    <dgm:cxn modelId="{E7DA6EE4-8508-4E84-9C30-B7CA5625B222}" type="presOf" srcId="{1FCE7E04-5D31-4E58-B21F-69BA87DF8F88}" destId="{CF1B6A7C-39CD-4617-AAD6-DD1DD88F1CD1}" srcOrd="1" destOrd="0" presId="urn:microsoft.com/office/officeart/2005/8/layout/orgChart1"/>
    <dgm:cxn modelId="{3670B1E8-19E7-4DBD-97F0-209E28BF4231}" type="presOf" srcId="{A98B9C9F-776B-40CB-ADCB-56453C6AA258}" destId="{5B474910-22AC-4395-867C-777B3C6E138F}" srcOrd="0" destOrd="0" presId="urn:microsoft.com/office/officeart/2005/8/layout/orgChart1"/>
    <dgm:cxn modelId="{6A59D7E8-6621-4CC8-9985-1F07349A1196}" srcId="{1FCE7E04-5D31-4E58-B21F-69BA87DF8F88}" destId="{61C7D243-BA19-4022-8C11-C9C90D71344E}" srcOrd="2" destOrd="0" parTransId="{53863D32-08FC-49D2-A29B-7C7F77C0116A}" sibTransId="{8F4A8D76-1A2B-4AC3-BB07-6E959E3FB741}"/>
    <dgm:cxn modelId="{2F62CFF8-91F9-495F-B275-B9F561ABF3EA}" type="presOf" srcId="{49DDED89-C874-42C3-9D09-F7815DA2C1AD}" destId="{0FB687DE-8C94-4478-9B75-C9E793B5ADBD}" srcOrd="0" destOrd="0" presId="urn:microsoft.com/office/officeart/2005/8/layout/orgChart1"/>
    <dgm:cxn modelId="{A2A3ADFB-7271-49D9-8F35-A790A546B935}" type="presOf" srcId="{06A49AC3-4DA0-4C4D-BB03-0F598D1F2620}" destId="{E4AF7E4A-7D1E-4156-848B-65EF517597B2}" srcOrd="0" destOrd="0" presId="urn:microsoft.com/office/officeart/2005/8/layout/orgChart1"/>
    <dgm:cxn modelId="{BEE4FAFC-F28B-489C-B903-2064E03457B4}" type="presOf" srcId="{F39AE52F-F506-41B1-9041-D26945FE7CE7}" destId="{C5110C7F-A305-4737-98F2-83BAFFFA18F6}" srcOrd="1" destOrd="0" presId="urn:microsoft.com/office/officeart/2005/8/layout/orgChart1"/>
    <dgm:cxn modelId="{7261E94F-5EF5-43E9-A56D-6B9C790F5754}" type="presParOf" srcId="{A8FA99CF-5459-4FD8-A01D-83A6A87E1AA5}" destId="{8BC87C3F-4AAF-4A6B-8B7F-45918F495F7B}" srcOrd="0" destOrd="0" presId="urn:microsoft.com/office/officeart/2005/8/layout/orgChart1"/>
    <dgm:cxn modelId="{763925EC-9385-4C3C-A1A0-16D138FDE9D1}" type="presParOf" srcId="{8BC87C3F-4AAF-4A6B-8B7F-45918F495F7B}" destId="{A419B78C-765D-4DC1-9036-43747B2AB3DC}" srcOrd="0" destOrd="0" presId="urn:microsoft.com/office/officeart/2005/8/layout/orgChart1"/>
    <dgm:cxn modelId="{08E5983D-494D-44E2-94E6-5BC1C39EB559}" type="presParOf" srcId="{A419B78C-765D-4DC1-9036-43747B2AB3DC}" destId="{840EEB3D-374F-47ED-8E96-C8C12347459A}" srcOrd="0" destOrd="0" presId="urn:microsoft.com/office/officeart/2005/8/layout/orgChart1"/>
    <dgm:cxn modelId="{FB33B753-E879-4D6B-BA55-77F41AFB9586}" type="presParOf" srcId="{A419B78C-765D-4DC1-9036-43747B2AB3DC}" destId="{18C99117-4241-4D44-A8E7-58AC8543D4CA}" srcOrd="1" destOrd="0" presId="urn:microsoft.com/office/officeart/2005/8/layout/orgChart1"/>
    <dgm:cxn modelId="{287F3F81-5124-4B57-A752-44A4CFA4C7DD}" type="presParOf" srcId="{8BC87C3F-4AAF-4A6B-8B7F-45918F495F7B}" destId="{20BF717A-65A3-4793-8676-B7FD2D185126}" srcOrd="1" destOrd="0" presId="urn:microsoft.com/office/officeart/2005/8/layout/orgChart1"/>
    <dgm:cxn modelId="{24F3D9A4-D5E3-4545-94B9-5E01DA16467C}" type="presParOf" srcId="{20BF717A-65A3-4793-8676-B7FD2D185126}" destId="{D8402DC9-3E77-4D18-B2C6-0239A745B809}" srcOrd="0" destOrd="0" presId="urn:microsoft.com/office/officeart/2005/8/layout/orgChart1"/>
    <dgm:cxn modelId="{23DB4FC1-33C1-46EF-B88A-62242E56B8FD}" type="presParOf" srcId="{20BF717A-65A3-4793-8676-B7FD2D185126}" destId="{9EB65430-BF0B-47EA-B6C1-8A964441581A}" srcOrd="1" destOrd="0" presId="urn:microsoft.com/office/officeart/2005/8/layout/orgChart1"/>
    <dgm:cxn modelId="{1B29F798-1D8C-4A96-9761-D18D40CF0312}" type="presParOf" srcId="{9EB65430-BF0B-47EA-B6C1-8A964441581A}" destId="{22567B8C-81E9-4C3E-AACA-DDF4FEE2CABE}" srcOrd="0" destOrd="0" presId="urn:microsoft.com/office/officeart/2005/8/layout/orgChart1"/>
    <dgm:cxn modelId="{97CACD95-14FC-4DD5-BCDD-36EB7D75D681}" type="presParOf" srcId="{22567B8C-81E9-4C3E-AACA-DDF4FEE2CABE}" destId="{5B474910-22AC-4395-867C-777B3C6E138F}" srcOrd="0" destOrd="0" presId="urn:microsoft.com/office/officeart/2005/8/layout/orgChart1"/>
    <dgm:cxn modelId="{8A8E8DFA-9C45-42DD-8B27-821B4355852E}" type="presParOf" srcId="{22567B8C-81E9-4C3E-AACA-DDF4FEE2CABE}" destId="{A90DC0ED-0C68-47D1-840D-F5061D936BF4}" srcOrd="1" destOrd="0" presId="urn:microsoft.com/office/officeart/2005/8/layout/orgChart1"/>
    <dgm:cxn modelId="{FF1C5AAB-0FAA-4399-8F3D-BE085336BFC8}" type="presParOf" srcId="{9EB65430-BF0B-47EA-B6C1-8A964441581A}" destId="{99782FB5-869D-4A42-997B-BE36270742EE}" srcOrd="1" destOrd="0" presId="urn:microsoft.com/office/officeart/2005/8/layout/orgChart1"/>
    <dgm:cxn modelId="{326F3208-0012-4427-94F0-3F34C88B2B76}" type="presParOf" srcId="{99782FB5-869D-4A42-997B-BE36270742EE}" destId="{9EDADD2F-BD52-4492-A33C-288B945CA3A8}" srcOrd="0" destOrd="0" presId="urn:microsoft.com/office/officeart/2005/8/layout/orgChart1"/>
    <dgm:cxn modelId="{C14F0200-CACF-48D6-BA15-5287303B892D}" type="presParOf" srcId="{99782FB5-869D-4A42-997B-BE36270742EE}" destId="{C652094C-8FCC-4F73-B463-762F03E3BFA2}" srcOrd="1" destOrd="0" presId="urn:microsoft.com/office/officeart/2005/8/layout/orgChart1"/>
    <dgm:cxn modelId="{45B16E9B-CCAF-4936-92AC-3B7F9E4B2468}" type="presParOf" srcId="{C652094C-8FCC-4F73-B463-762F03E3BFA2}" destId="{73B29A35-76FC-4BA1-AD53-4B9BA53B86F1}" srcOrd="0" destOrd="0" presId="urn:microsoft.com/office/officeart/2005/8/layout/orgChart1"/>
    <dgm:cxn modelId="{8AEB3287-B5D4-4CBB-BCB9-848BB307EF3C}" type="presParOf" srcId="{73B29A35-76FC-4BA1-AD53-4B9BA53B86F1}" destId="{CA5D50AF-F54C-494A-A2CE-B6170CF150C8}" srcOrd="0" destOrd="0" presId="urn:microsoft.com/office/officeart/2005/8/layout/orgChart1"/>
    <dgm:cxn modelId="{804DB6AC-A468-4250-A11D-48251F39304B}" type="presParOf" srcId="{73B29A35-76FC-4BA1-AD53-4B9BA53B86F1}" destId="{F9016136-1C8E-4756-8C58-F2FF78F20478}" srcOrd="1" destOrd="0" presId="urn:microsoft.com/office/officeart/2005/8/layout/orgChart1"/>
    <dgm:cxn modelId="{73572D98-4FF4-48F1-93DF-ACBC3C53E5A8}" type="presParOf" srcId="{C652094C-8FCC-4F73-B463-762F03E3BFA2}" destId="{259643D2-C2F8-4AEC-B6DC-407A297F5E7B}" srcOrd="1" destOrd="0" presId="urn:microsoft.com/office/officeart/2005/8/layout/orgChart1"/>
    <dgm:cxn modelId="{79B5C2F8-E649-4F5E-849F-A54D7160E78C}" type="presParOf" srcId="{C652094C-8FCC-4F73-B463-762F03E3BFA2}" destId="{01F9D47A-5BAD-4A12-B4FA-4B1FAD55593E}" srcOrd="2" destOrd="0" presId="urn:microsoft.com/office/officeart/2005/8/layout/orgChart1"/>
    <dgm:cxn modelId="{F03A2E19-4256-4CB4-B32C-565BFF144C10}" type="presParOf" srcId="{9EB65430-BF0B-47EA-B6C1-8A964441581A}" destId="{4337A037-8482-428D-937B-B1917EEC2D32}" srcOrd="2" destOrd="0" presId="urn:microsoft.com/office/officeart/2005/8/layout/orgChart1"/>
    <dgm:cxn modelId="{D7D60125-E3DA-4BB3-B60F-CCE9E30D0C8C}" type="presParOf" srcId="{20BF717A-65A3-4793-8676-B7FD2D185126}" destId="{E4AF7E4A-7D1E-4156-848B-65EF517597B2}" srcOrd="2" destOrd="0" presId="urn:microsoft.com/office/officeart/2005/8/layout/orgChart1"/>
    <dgm:cxn modelId="{B4AFF8D9-2FC2-47AD-B87E-0D5565909889}" type="presParOf" srcId="{20BF717A-65A3-4793-8676-B7FD2D185126}" destId="{8B18CF44-9370-4300-ADD9-B1816FCAB824}" srcOrd="3" destOrd="0" presId="urn:microsoft.com/office/officeart/2005/8/layout/orgChart1"/>
    <dgm:cxn modelId="{01D8368D-2239-496A-954E-CFA92640ADF8}" type="presParOf" srcId="{8B18CF44-9370-4300-ADD9-B1816FCAB824}" destId="{01FC3146-8706-4DE3-88F6-785FC316CB61}" srcOrd="0" destOrd="0" presId="urn:microsoft.com/office/officeart/2005/8/layout/orgChart1"/>
    <dgm:cxn modelId="{0345222A-0B9E-4BBD-BDC4-653762808D67}" type="presParOf" srcId="{01FC3146-8706-4DE3-88F6-785FC316CB61}" destId="{7D8FD6DF-DB24-47FC-A8B9-A4BFCAA50E4E}" srcOrd="0" destOrd="0" presId="urn:microsoft.com/office/officeart/2005/8/layout/orgChart1"/>
    <dgm:cxn modelId="{AFBF2ABC-5583-417B-A139-4365E47B8DC8}" type="presParOf" srcId="{01FC3146-8706-4DE3-88F6-785FC316CB61}" destId="{5B2B1B75-4A12-452A-8D07-94891E02E628}" srcOrd="1" destOrd="0" presId="urn:microsoft.com/office/officeart/2005/8/layout/orgChart1"/>
    <dgm:cxn modelId="{932D855A-2A5A-434B-95C9-5C0D0E3E1CA5}" type="presParOf" srcId="{8B18CF44-9370-4300-ADD9-B1816FCAB824}" destId="{2076B1F7-F15F-4485-A61A-177779250479}" srcOrd="1" destOrd="0" presId="urn:microsoft.com/office/officeart/2005/8/layout/orgChart1"/>
    <dgm:cxn modelId="{EA2555DE-552E-4E78-AD7B-E07E7144DABD}" type="presParOf" srcId="{2076B1F7-F15F-4485-A61A-177779250479}" destId="{51CA1C8F-C704-4D3C-B8B7-BC55896FE510}" srcOrd="0" destOrd="0" presId="urn:microsoft.com/office/officeart/2005/8/layout/orgChart1"/>
    <dgm:cxn modelId="{BAE1AFF3-5B94-4D3C-9D85-F032F9D6B36B}" type="presParOf" srcId="{2076B1F7-F15F-4485-A61A-177779250479}" destId="{5B864172-F1B6-4987-BB0F-AF0124B25AB3}" srcOrd="1" destOrd="0" presId="urn:microsoft.com/office/officeart/2005/8/layout/orgChart1"/>
    <dgm:cxn modelId="{93FE8577-4F56-446B-A3F1-83F63BF12367}" type="presParOf" srcId="{5B864172-F1B6-4987-BB0F-AF0124B25AB3}" destId="{0BD86EB8-752B-4BFA-A645-8BB1D0E6ABE4}" srcOrd="0" destOrd="0" presId="urn:microsoft.com/office/officeart/2005/8/layout/orgChart1"/>
    <dgm:cxn modelId="{55F394A2-7594-4BAB-BE71-59E5594F6672}" type="presParOf" srcId="{0BD86EB8-752B-4BFA-A645-8BB1D0E6ABE4}" destId="{81A58069-AADB-4676-9328-AAB44C0C3F34}" srcOrd="0" destOrd="0" presId="urn:microsoft.com/office/officeart/2005/8/layout/orgChart1"/>
    <dgm:cxn modelId="{671E597E-2B8E-4ACF-B511-413A0A2B9993}" type="presParOf" srcId="{0BD86EB8-752B-4BFA-A645-8BB1D0E6ABE4}" destId="{C5110C7F-A305-4737-98F2-83BAFFFA18F6}" srcOrd="1" destOrd="0" presId="urn:microsoft.com/office/officeart/2005/8/layout/orgChart1"/>
    <dgm:cxn modelId="{34F33FBF-94B6-4E2B-99AE-79CD6E9773E9}" type="presParOf" srcId="{5B864172-F1B6-4987-BB0F-AF0124B25AB3}" destId="{6EF64DE4-0097-4CD6-B217-203F66F5FA93}" srcOrd="1" destOrd="0" presId="urn:microsoft.com/office/officeart/2005/8/layout/orgChart1"/>
    <dgm:cxn modelId="{FC77E9CB-D07E-4C26-AACF-9808330D2AFD}" type="presParOf" srcId="{5B864172-F1B6-4987-BB0F-AF0124B25AB3}" destId="{7B01F38D-844A-4DF7-A1BC-9DB069EF4682}" srcOrd="2" destOrd="0" presId="urn:microsoft.com/office/officeart/2005/8/layout/orgChart1"/>
    <dgm:cxn modelId="{2028CD0C-D558-45AB-8401-1D0FF8372780}" type="presParOf" srcId="{8B18CF44-9370-4300-ADD9-B1816FCAB824}" destId="{57607B95-DDB9-4D42-8CD6-69FE3FE96E63}" srcOrd="2" destOrd="0" presId="urn:microsoft.com/office/officeart/2005/8/layout/orgChart1"/>
    <dgm:cxn modelId="{FFC40A0C-1326-4921-AEAA-6E1E83A446D2}" type="presParOf" srcId="{20BF717A-65A3-4793-8676-B7FD2D185126}" destId="{149B254D-5EF6-48F7-B6F5-A0B8C5BC802D}" srcOrd="4" destOrd="0" presId="urn:microsoft.com/office/officeart/2005/8/layout/orgChart1"/>
    <dgm:cxn modelId="{EF400D12-750A-48A0-A6E5-0F25B448225A}" type="presParOf" srcId="{20BF717A-65A3-4793-8676-B7FD2D185126}" destId="{897694C5-A3BC-4A5D-B358-ED91CF98302A}" srcOrd="5" destOrd="0" presId="urn:microsoft.com/office/officeart/2005/8/layout/orgChart1"/>
    <dgm:cxn modelId="{E2B771FE-979E-4B31-8F7D-257A279049D9}" type="presParOf" srcId="{897694C5-A3BC-4A5D-B358-ED91CF98302A}" destId="{259B0627-DD5B-483D-9FB3-69C50B975834}" srcOrd="0" destOrd="0" presId="urn:microsoft.com/office/officeart/2005/8/layout/orgChart1"/>
    <dgm:cxn modelId="{EA6F0531-927E-4F75-BEDC-492DA0869B66}" type="presParOf" srcId="{259B0627-DD5B-483D-9FB3-69C50B975834}" destId="{0C4803DE-87A1-4163-9333-853CB43C267B}" srcOrd="0" destOrd="0" presId="urn:microsoft.com/office/officeart/2005/8/layout/orgChart1"/>
    <dgm:cxn modelId="{6A7CDBB8-98FD-410E-84BB-8F759119EBF5}" type="presParOf" srcId="{259B0627-DD5B-483D-9FB3-69C50B975834}" destId="{8304380F-44B2-4A6D-B491-BB763A9F309F}" srcOrd="1" destOrd="0" presId="urn:microsoft.com/office/officeart/2005/8/layout/orgChart1"/>
    <dgm:cxn modelId="{3AFEE06E-1B18-459F-9BC3-41749774CE58}" type="presParOf" srcId="{897694C5-A3BC-4A5D-B358-ED91CF98302A}" destId="{52A9D4D4-D743-4CC1-8C3D-CCAAA5124A27}" srcOrd="1" destOrd="0" presId="urn:microsoft.com/office/officeart/2005/8/layout/orgChart1"/>
    <dgm:cxn modelId="{9C3F26D2-142E-4F2D-BCA4-221E3743ACEE}" type="presParOf" srcId="{52A9D4D4-D743-4CC1-8C3D-CCAAA5124A27}" destId="{350942F1-8726-435F-80FD-BEA054970BE8}" srcOrd="0" destOrd="0" presId="urn:microsoft.com/office/officeart/2005/8/layout/orgChart1"/>
    <dgm:cxn modelId="{D3536729-7E09-4825-9B9C-3055EC89B8A0}" type="presParOf" srcId="{52A9D4D4-D743-4CC1-8C3D-CCAAA5124A27}" destId="{1BBFEDB8-430C-4422-9A9F-40D8D9560DAD}" srcOrd="1" destOrd="0" presId="urn:microsoft.com/office/officeart/2005/8/layout/orgChart1"/>
    <dgm:cxn modelId="{3A4B7465-289C-43A0-A8D0-519A274F4BCC}" type="presParOf" srcId="{1BBFEDB8-430C-4422-9A9F-40D8D9560DAD}" destId="{E30BAF40-BA7C-4760-B5C3-421F84FE56E5}" srcOrd="0" destOrd="0" presId="urn:microsoft.com/office/officeart/2005/8/layout/orgChart1"/>
    <dgm:cxn modelId="{E37071A1-58EF-4314-BC30-FAB1DC65DD01}" type="presParOf" srcId="{E30BAF40-BA7C-4760-B5C3-421F84FE56E5}" destId="{0EEF704C-861E-437D-BB06-C6FE2245A338}" srcOrd="0" destOrd="0" presId="urn:microsoft.com/office/officeart/2005/8/layout/orgChart1"/>
    <dgm:cxn modelId="{3794257B-1EDD-49C7-B5DA-96F12F1150ED}" type="presParOf" srcId="{E30BAF40-BA7C-4760-B5C3-421F84FE56E5}" destId="{B4DF1F70-DB73-4CB5-9C7E-38A783878A32}" srcOrd="1" destOrd="0" presId="urn:microsoft.com/office/officeart/2005/8/layout/orgChart1"/>
    <dgm:cxn modelId="{3B1FA82E-4AD1-4143-9C54-48242160B3B9}" type="presParOf" srcId="{1BBFEDB8-430C-4422-9A9F-40D8D9560DAD}" destId="{CD29BBC3-34FC-4685-A674-CBD4281851F2}" srcOrd="1" destOrd="0" presId="urn:microsoft.com/office/officeart/2005/8/layout/orgChart1"/>
    <dgm:cxn modelId="{FE391AF7-E8AC-4B9E-BA31-BE286C76E30A}" type="presParOf" srcId="{1BBFEDB8-430C-4422-9A9F-40D8D9560DAD}" destId="{E9F8DA97-316C-4376-B2FA-D6EECE3D78C2}" srcOrd="2" destOrd="0" presId="urn:microsoft.com/office/officeart/2005/8/layout/orgChart1"/>
    <dgm:cxn modelId="{34F35297-8A12-40F3-8B80-4514FFB7B900}" type="presParOf" srcId="{897694C5-A3BC-4A5D-B358-ED91CF98302A}" destId="{E73D5571-C554-4F91-BEF9-94863AD24949}" srcOrd="2" destOrd="0" presId="urn:microsoft.com/office/officeart/2005/8/layout/orgChart1"/>
    <dgm:cxn modelId="{65106EE1-E6CD-4580-A468-027406184605}" type="presParOf" srcId="{20BF717A-65A3-4793-8676-B7FD2D185126}" destId="{34B08458-6D73-41C4-A797-AD164C365492}" srcOrd="6" destOrd="0" presId="urn:microsoft.com/office/officeart/2005/8/layout/orgChart1"/>
    <dgm:cxn modelId="{6FBD6477-B91F-4A0A-B3D1-7D2A50D6C140}" type="presParOf" srcId="{20BF717A-65A3-4793-8676-B7FD2D185126}" destId="{ECB9559E-9F64-4FDC-803D-1188ACD9524C}" srcOrd="7" destOrd="0" presId="urn:microsoft.com/office/officeart/2005/8/layout/orgChart1"/>
    <dgm:cxn modelId="{2D4B7FC7-0180-4AF7-80C7-55A9867AEE09}" type="presParOf" srcId="{ECB9559E-9F64-4FDC-803D-1188ACD9524C}" destId="{B58B08F7-A8D2-4153-84D9-BF67B83CBB41}" srcOrd="0" destOrd="0" presId="urn:microsoft.com/office/officeart/2005/8/layout/orgChart1"/>
    <dgm:cxn modelId="{B1FD0782-B453-4F84-8B3D-ED9A656CD3D6}" type="presParOf" srcId="{B58B08F7-A8D2-4153-84D9-BF67B83CBB41}" destId="{0FB687DE-8C94-4478-9B75-C9E793B5ADBD}" srcOrd="0" destOrd="0" presId="urn:microsoft.com/office/officeart/2005/8/layout/orgChart1"/>
    <dgm:cxn modelId="{3E908F35-4027-44DB-BCCA-7CBF6A5DACDA}" type="presParOf" srcId="{B58B08F7-A8D2-4153-84D9-BF67B83CBB41}" destId="{017846E6-14B8-472A-83FB-D3E2E9A1B2B0}" srcOrd="1" destOrd="0" presId="urn:microsoft.com/office/officeart/2005/8/layout/orgChart1"/>
    <dgm:cxn modelId="{2455FF88-F66D-4172-98EF-26DE26DACA23}" type="presParOf" srcId="{ECB9559E-9F64-4FDC-803D-1188ACD9524C}" destId="{C09401D0-0A09-46F2-83EB-A01B5276B9E1}" srcOrd="1" destOrd="0" presId="urn:microsoft.com/office/officeart/2005/8/layout/orgChart1"/>
    <dgm:cxn modelId="{199AA319-BC2A-4C16-A1BB-8429B9AA86ED}" type="presParOf" srcId="{C09401D0-0A09-46F2-83EB-A01B5276B9E1}" destId="{78996713-EC0E-44F7-B1E8-4FE94270A2FA}" srcOrd="0" destOrd="0" presId="urn:microsoft.com/office/officeart/2005/8/layout/orgChart1"/>
    <dgm:cxn modelId="{B1E5A657-3E4F-4DE2-9BDA-64B2242FEE75}" type="presParOf" srcId="{C09401D0-0A09-46F2-83EB-A01B5276B9E1}" destId="{68AF3FA2-EE4B-4728-8EE6-3F0A077F157B}" srcOrd="1" destOrd="0" presId="urn:microsoft.com/office/officeart/2005/8/layout/orgChart1"/>
    <dgm:cxn modelId="{5999D85B-D887-4487-98CD-DD808A7E5033}" type="presParOf" srcId="{68AF3FA2-EE4B-4728-8EE6-3F0A077F157B}" destId="{F230ED63-09C7-4E33-A69A-44B8D28E6442}" srcOrd="0" destOrd="0" presId="urn:microsoft.com/office/officeart/2005/8/layout/orgChart1"/>
    <dgm:cxn modelId="{F2975134-FD5F-4A9F-AB28-4CF2DF6B636B}" type="presParOf" srcId="{F230ED63-09C7-4E33-A69A-44B8D28E6442}" destId="{97A086FD-DB97-4D63-80BD-5ACB455D3E87}" srcOrd="0" destOrd="0" presId="urn:microsoft.com/office/officeart/2005/8/layout/orgChart1"/>
    <dgm:cxn modelId="{4CB05145-0491-4D44-B59F-B7DA8F8F7713}" type="presParOf" srcId="{F230ED63-09C7-4E33-A69A-44B8D28E6442}" destId="{DF8542C1-9CFA-4C7D-B02E-98697752FF17}" srcOrd="1" destOrd="0" presId="urn:microsoft.com/office/officeart/2005/8/layout/orgChart1"/>
    <dgm:cxn modelId="{F183734C-61DF-4CAB-9056-30553CF20EF8}" type="presParOf" srcId="{68AF3FA2-EE4B-4728-8EE6-3F0A077F157B}" destId="{C8B5E217-B6AC-432C-8E1C-195AAE1E58CE}" srcOrd="1" destOrd="0" presId="urn:microsoft.com/office/officeart/2005/8/layout/orgChart1"/>
    <dgm:cxn modelId="{2279AC67-543A-4122-B2F2-43549CC6D003}" type="presParOf" srcId="{68AF3FA2-EE4B-4728-8EE6-3F0A077F157B}" destId="{A8196231-FB0D-4F08-8BBC-4027E65756A2}" srcOrd="2" destOrd="0" presId="urn:microsoft.com/office/officeart/2005/8/layout/orgChart1"/>
    <dgm:cxn modelId="{00047E49-B0EF-4BD9-B53E-9FB4D3F8216C}" type="presParOf" srcId="{ECB9559E-9F64-4FDC-803D-1188ACD9524C}" destId="{C2EB8448-B570-494C-B0B1-1AB37BD4F2C4}" srcOrd="2" destOrd="0" presId="urn:microsoft.com/office/officeart/2005/8/layout/orgChart1"/>
    <dgm:cxn modelId="{2A64684A-F632-4FF1-B8C1-6972DAA296D2}" type="presParOf" srcId="{20BF717A-65A3-4793-8676-B7FD2D185126}" destId="{F692CBBA-D6CE-4877-85BB-1680B0493EED}" srcOrd="8" destOrd="0" presId="urn:microsoft.com/office/officeart/2005/8/layout/orgChart1"/>
    <dgm:cxn modelId="{58E357D5-E2D0-4041-AF5D-CFC04FC77713}" type="presParOf" srcId="{20BF717A-65A3-4793-8676-B7FD2D185126}" destId="{B043952F-8343-447A-8BAD-ABFB96749F82}" srcOrd="9" destOrd="0" presId="urn:microsoft.com/office/officeart/2005/8/layout/orgChart1"/>
    <dgm:cxn modelId="{957FEA0B-7330-4B93-82CA-AED38ABAEAFD}" type="presParOf" srcId="{B043952F-8343-447A-8BAD-ABFB96749F82}" destId="{347AF8FC-7EA3-4064-B2E6-62568CC5CD7E}" srcOrd="0" destOrd="0" presId="urn:microsoft.com/office/officeart/2005/8/layout/orgChart1"/>
    <dgm:cxn modelId="{6C1F338A-2E85-43D3-B250-E053AC1D9B9A}" type="presParOf" srcId="{347AF8FC-7EA3-4064-B2E6-62568CC5CD7E}" destId="{7C178BE2-14B4-4C87-A116-B005840DE0BA}" srcOrd="0" destOrd="0" presId="urn:microsoft.com/office/officeart/2005/8/layout/orgChart1"/>
    <dgm:cxn modelId="{C8D961FB-A96F-41D7-B815-9B9D89E7AC5A}" type="presParOf" srcId="{347AF8FC-7EA3-4064-B2E6-62568CC5CD7E}" destId="{44D89BA0-1B96-420D-9567-C70F69073DD1}" srcOrd="1" destOrd="0" presId="urn:microsoft.com/office/officeart/2005/8/layout/orgChart1"/>
    <dgm:cxn modelId="{6A8E6DAB-119C-4E79-B475-E2F1C47A3A2C}" type="presParOf" srcId="{B043952F-8343-447A-8BAD-ABFB96749F82}" destId="{371A309D-878C-4CA5-B78E-73D456FF9936}" srcOrd="1" destOrd="0" presId="urn:microsoft.com/office/officeart/2005/8/layout/orgChart1"/>
    <dgm:cxn modelId="{152218AA-B23A-41E6-861A-DBEEC85ABE6A}" type="presParOf" srcId="{371A309D-878C-4CA5-B78E-73D456FF9936}" destId="{7FFD7167-6725-4B2F-97FC-7617B4D8D9A1}" srcOrd="0" destOrd="0" presId="urn:microsoft.com/office/officeart/2005/8/layout/orgChart1"/>
    <dgm:cxn modelId="{52A17405-F2FE-4974-A27A-427889FADF1B}" type="presParOf" srcId="{371A309D-878C-4CA5-B78E-73D456FF9936}" destId="{E3151F75-FDEA-43FB-9B3E-B3C812726F15}" srcOrd="1" destOrd="0" presId="urn:microsoft.com/office/officeart/2005/8/layout/orgChart1"/>
    <dgm:cxn modelId="{F5F0140C-E18E-4085-9B50-61FA5D1B12CE}" type="presParOf" srcId="{E3151F75-FDEA-43FB-9B3E-B3C812726F15}" destId="{8A219591-C4A3-4197-AD1E-4B2B377CCCC4}" srcOrd="0" destOrd="0" presId="urn:microsoft.com/office/officeart/2005/8/layout/orgChart1"/>
    <dgm:cxn modelId="{454FA33A-CCBE-4492-BE00-8516B8CCF4FF}" type="presParOf" srcId="{8A219591-C4A3-4197-AD1E-4B2B377CCCC4}" destId="{F6DE7370-103B-4B9D-8519-4D3CF1E6D900}" srcOrd="0" destOrd="0" presId="urn:microsoft.com/office/officeart/2005/8/layout/orgChart1"/>
    <dgm:cxn modelId="{4BE9F4F0-1D4D-4034-AAFC-1AFCF6069645}" type="presParOf" srcId="{8A219591-C4A3-4197-AD1E-4B2B377CCCC4}" destId="{CF1B6A7C-39CD-4617-AAD6-DD1DD88F1CD1}" srcOrd="1" destOrd="0" presId="urn:microsoft.com/office/officeart/2005/8/layout/orgChart1"/>
    <dgm:cxn modelId="{246D51EC-F7DF-4170-A833-6D64C2866FE3}" type="presParOf" srcId="{E3151F75-FDEA-43FB-9B3E-B3C812726F15}" destId="{4ECA6484-DBAD-46DA-8E94-F543FA5AC2C9}" srcOrd="1" destOrd="0" presId="urn:microsoft.com/office/officeart/2005/8/layout/orgChart1"/>
    <dgm:cxn modelId="{402B5F00-1637-4D81-AB41-7C5B0E7B22D6}" type="presParOf" srcId="{4ECA6484-DBAD-46DA-8E94-F543FA5AC2C9}" destId="{CBD7DBA4-15B5-4B8D-93E5-BF378BB3078E}" srcOrd="0" destOrd="0" presId="urn:microsoft.com/office/officeart/2005/8/layout/orgChart1"/>
    <dgm:cxn modelId="{5EE9F65F-4C6F-4933-8F3F-90B2D80A5B16}" type="presParOf" srcId="{4ECA6484-DBAD-46DA-8E94-F543FA5AC2C9}" destId="{D96F52CC-D6A0-406C-AFE1-288BA87CD84F}" srcOrd="1" destOrd="0" presId="urn:microsoft.com/office/officeart/2005/8/layout/orgChart1"/>
    <dgm:cxn modelId="{475604BB-6EA4-4901-AB3B-987C1DDED49B}" type="presParOf" srcId="{D96F52CC-D6A0-406C-AFE1-288BA87CD84F}" destId="{59F2379C-E9DB-4B9D-98C6-122C09E81D1E}" srcOrd="0" destOrd="0" presId="urn:microsoft.com/office/officeart/2005/8/layout/orgChart1"/>
    <dgm:cxn modelId="{DE7C6EBA-81B9-4E3A-8623-6F40AC55DBD8}" type="presParOf" srcId="{59F2379C-E9DB-4B9D-98C6-122C09E81D1E}" destId="{C65AFB47-2E06-4CBD-8915-23ABCB09F5A4}" srcOrd="0" destOrd="0" presId="urn:microsoft.com/office/officeart/2005/8/layout/orgChart1"/>
    <dgm:cxn modelId="{DE7D8AF7-8D5C-431C-8527-E5FBB00873AB}" type="presParOf" srcId="{59F2379C-E9DB-4B9D-98C6-122C09E81D1E}" destId="{BF9B3339-4FBE-445A-B018-105FFEB5F23A}" srcOrd="1" destOrd="0" presId="urn:microsoft.com/office/officeart/2005/8/layout/orgChart1"/>
    <dgm:cxn modelId="{A9CCCC8F-D4C3-4269-86A2-E88B9A02AF74}" type="presParOf" srcId="{D96F52CC-D6A0-406C-AFE1-288BA87CD84F}" destId="{50153811-A9CC-419A-8E10-909B7C420782}" srcOrd="1" destOrd="0" presId="urn:microsoft.com/office/officeart/2005/8/layout/orgChart1"/>
    <dgm:cxn modelId="{017D7EDA-6956-475E-9695-F874FB3A548D}" type="presParOf" srcId="{D96F52CC-D6A0-406C-AFE1-288BA87CD84F}" destId="{4E85E7E3-11A7-4A14-AD70-DDCC3565821D}" srcOrd="2" destOrd="0" presId="urn:microsoft.com/office/officeart/2005/8/layout/orgChart1"/>
    <dgm:cxn modelId="{EA4AD66E-4B54-4588-93F0-0936C9CF9923}" type="presParOf" srcId="{4ECA6484-DBAD-46DA-8E94-F543FA5AC2C9}" destId="{38495D5A-BB9C-4DC3-8960-E9CAECD2051D}" srcOrd="2" destOrd="0" presId="urn:microsoft.com/office/officeart/2005/8/layout/orgChart1"/>
    <dgm:cxn modelId="{14E40ED4-7C6B-4BD1-9573-5E6CE7961193}" type="presParOf" srcId="{4ECA6484-DBAD-46DA-8E94-F543FA5AC2C9}" destId="{3474F406-C899-4C32-A9D3-CFD0E0B8952C}" srcOrd="3" destOrd="0" presId="urn:microsoft.com/office/officeart/2005/8/layout/orgChart1"/>
    <dgm:cxn modelId="{AAFC0685-0F55-40BF-8A15-2881FB3AA730}" type="presParOf" srcId="{3474F406-C899-4C32-A9D3-CFD0E0B8952C}" destId="{733CF2C8-B85C-4A24-B241-0FBCE7444ED0}" srcOrd="0" destOrd="0" presId="urn:microsoft.com/office/officeart/2005/8/layout/orgChart1"/>
    <dgm:cxn modelId="{19746980-EA99-4284-BFE2-73D4C2C79E67}" type="presParOf" srcId="{733CF2C8-B85C-4A24-B241-0FBCE7444ED0}" destId="{94B9A02A-5480-428F-917E-415F79D9F6FE}" srcOrd="0" destOrd="0" presId="urn:microsoft.com/office/officeart/2005/8/layout/orgChart1"/>
    <dgm:cxn modelId="{F80CB5EA-D2A4-4C23-A026-0B6EB22A4D6C}" type="presParOf" srcId="{733CF2C8-B85C-4A24-B241-0FBCE7444ED0}" destId="{BEE57D43-26D1-47E5-B4B4-60405A6EFDD4}" srcOrd="1" destOrd="0" presId="urn:microsoft.com/office/officeart/2005/8/layout/orgChart1"/>
    <dgm:cxn modelId="{CDF3FDFA-7A47-49CF-B9BB-D35032979962}" type="presParOf" srcId="{3474F406-C899-4C32-A9D3-CFD0E0B8952C}" destId="{C21EE325-7FE0-4F3F-A8EA-F7DA6AEF7755}" srcOrd="1" destOrd="0" presId="urn:microsoft.com/office/officeart/2005/8/layout/orgChart1"/>
    <dgm:cxn modelId="{2409C7A6-3C46-4BD6-B2FE-738B74AC6B67}" type="presParOf" srcId="{3474F406-C899-4C32-A9D3-CFD0E0B8952C}" destId="{4DE15FB9-5DDF-4E9E-85A8-2C3B9C599309}" srcOrd="2" destOrd="0" presId="urn:microsoft.com/office/officeart/2005/8/layout/orgChart1"/>
    <dgm:cxn modelId="{73B6B1D3-6E54-4BF2-BE79-AC6AAD2EA9AA}" type="presParOf" srcId="{4ECA6484-DBAD-46DA-8E94-F543FA5AC2C9}" destId="{8C59BB67-2F58-4DE6-9D00-C257FE39DE0E}" srcOrd="4" destOrd="0" presId="urn:microsoft.com/office/officeart/2005/8/layout/orgChart1"/>
    <dgm:cxn modelId="{864C6830-6430-485F-9BD9-FD190026CFDF}" type="presParOf" srcId="{4ECA6484-DBAD-46DA-8E94-F543FA5AC2C9}" destId="{0A4B4E41-F696-489B-B413-BA3FBD4C78C6}" srcOrd="5" destOrd="0" presId="urn:microsoft.com/office/officeart/2005/8/layout/orgChart1"/>
    <dgm:cxn modelId="{CD5230AD-92C7-414F-A5F5-BF2EF5788076}" type="presParOf" srcId="{0A4B4E41-F696-489B-B413-BA3FBD4C78C6}" destId="{9F40FD22-1EDE-4632-AE7B-D53B6C15DF66}" srcOrd="0" destOrd="0" presId="urn:microsoft.com/office/officeart/2005/8/layout/orgChart1"/>
    <dgm:cxn modelId="{A0FFA95A-6DD2-4E84-8B5A-DD9093FB2D6B}" type="presParOf" srcId="{9F40FD22-1EDE-4632-AE7B-D53B6C15DF66}" destId="{83473C23-D7BA-43CA-9EA3-2E9738570417}" srcOrd="0" destOrd="0" presId="urn:microsoft.com/office/officeart/2005/8/layout/orgChart1"/>
    <dgm:cxn modelId="{57A44E7F-4E93-4C62-A7ED-00C1F5F166B5}" type="presParOf" srcId="{9F40FD22-1EDE-4632-AE7B-D53B6C15DF66}" destId="{10AEF364-C6B9-4390-AD85-C0E7E6DA2CB9}" srcOrd="1" destOrd="0" presId="urn:microsoft.com/office/officeart/2005/8/layout/orgChart1"/>
    <dgm:cxn modelId="{3DD5DD61-473C-4A75-9EB2-A48B4CCD5E64}" type="presParOf" srcId="{0A4B4E41-F696-489B-B413-BA3FBD4C78C6}" destId="{F6D737A6-A779-4632-B73B-99442F71B311}" srcOrd="1" destOrd="0" presId="urn:microsoft.com/office/officeart/2005/8/layout/orgChart1"/>
    <dgm:cxn modelId="{7B16529F-77CE-4D86-8D7F-1BDD7BA0CD78}" type="presParOf" srcId="{0A4B4E41-F696-489B-B413-BA3FBD4C78C6}" destId="{257D924D-CC34-48A7-8660-C3CAD54224D2}" srcOrd="2" destOrd="0" presId="urn:microsoft.com/office/officeart/2005/8/layout/orgChart1"/>
    <dgm:cxn modelId="{4F02A7D1-778F-4FF1-988C-C85C09441526}" type="presParOf" srcId="{E3151F75-FDEA-43FB-9B3E-B3C812726F15}" destId="{E6D51ACF-A863-4567-80E5-ADDD5E26D1A6}" srcOrd="2" destOrd="0" presId="urn:microsoft.com/office/officeart/2005/8/layout/orgChart1"/>
    <dgm:cxn modelId="{3A6FF5D5-9F82-46B0-88A4-73D9B53E5EDC}" type="presParOf" srcId="{B043952F-8343-447A-8BAD-ABFB96749F82}" destId="{4F7157D4-22C4-45A7-B07C-822A93A43F39}" srcOrd="2" destOrd="0" presId="urn:microsoft.com/office/officeart/2005/8/layout/orgChart1"/>
    <dgm:cxn modelId="{51591695-D6D1-4455-A2A6-8F33ACFBEE6F}" type="presParOf" srcId="{8BC87C3F-4AAF-4A6B-8B7F-45918F495F7B}" destId="{9367B698-4F37-4581-8AC3-4FED454470F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9BB67-2F58-4DE6-9D00-C257FE39DE0E}">
      <dsp:nvSpPr>
        <dsp:cNvPr id="0" name=""/>
        <dsp:cNvSpPr/>
      </dsp:nvSpPr>
      <dsp:spPr>
        <a:xfrm>
          <a:off x="8575641" y="2982145"/>
          <a:ext cx="232839" cy="291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8258"/>
              </a:lnTo>
              <a:lnTo>
                <a:pt x="232839" y="2918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95D5A-BB9C-4DC3-8960-E9CAECD2051D}">
      <dsp:nvSpPr>
        <dsp:cNvPr id="0" name=""/>
        <dsp:cNvSpPr/>
      </dsp:nvSpPr>
      <dsp:spPr>
        <a:xfrm>
          <a:off x="8575641" y="2982145"/>
          <a:ext cx="232839" cy="1816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150"/>
              </a:lnTo>
              <a:lnTo>
                <a:pt x="232839" y="18161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7DBA4-15B5-4B8D-93E5-BF378BB3078E}">
      <dsp:nvSpPr>
        <dsp:cNvPr id="0" name=""/>
        <dsp:cNvSpPr/>
      </dsp:nvSpPr>
      <dsp:spPr>
        <a:xfrm>
          <a:off x="8575641" y="2982145"/>
          <a:ext cx="232839" cy="714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041"/>
              </a:lnTo>
              <a:lnTo>
                <a:pt x="232839" y="7140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D7167-6725-4B2F-97FC-7617B4D8D9A1}">
      <dsp:nvSpPr>
        <dsp:cNvPr id="0" name=""/>
        <dsp:cNvSpPr/>
      </dsp:nvSpPr>
      <dsp:spPr>
        <a:xfrm>
          <a:off x="9150827" y="1880037"/>
          <a:ext cx="91440" cy="3259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2CBBA-D6CE-4877-85BB-1680B0493EED}">
      <dsp:nvSpPr>
        <dsp:cNvPr id="0" name=""/>
        <dsp:cNvSpPr/>
      </dsp:nvSpPr>
      <dsp:spPr>
        <a:xfrm>
          <a:off x="5246033" y="777929"/>
          <a:ext cx="3950514" cy="325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87"/>
              </a:lnTo>
              <a:lnTo>
                <a:pt x="3950514" y="162987"/>
              </a:lnTo>
              <a:lnTo>
                <a:pt x="3950514" y="325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96713-EC0E-44F7-B1E8-4FE94270A2FA}">
      <dsp:nvSpPr>
        <dsp:cNvPr id="0" name=""/>
        <dsp:cNvSpPr/>
      </dsp:nvSpPr>
      <dsp:spPr>
        <a:xfrm>
          <a:off x="6309334" y="1880037"/>
          <a:ext cx="232839" cy="714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041"/>
              </a:lnTo>
              <a:lnTo>
                <a:pt x="232839" y="7140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08458-6D73-41C4-A797-AD164C365492}">
      <dsp:nvSpPr>
        <dsp:cNvPr id="0" name=""/>
        <dsp:cNvSpPr/>
      </dsp:nvSpPr>
      <dsp:spPr>
        <a:xfrm>
          <a:off x="5246033" y="777929"/>
          <a:ext cx="1684207" cy="325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87"/>
              </a:lnTo>
              <a:lnTo>
                <a:pt x="1684207" y="162987"/>
              </a:lnTo>
              <a:lnTo>
                <a:pt x="1684207" y="325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942F1-8726-435F-80FD-BEA054970BE8}">
      <dsp:nvSpPr>
        <dsp:cNvPr id="0" name=""/>
        <dsp:cNvSpPr/>
      </dsp:nvSpPr>
      <dsp:spPr>
        <a:xfrm>
          <a:off x="4431094" y="1880037"/>
          <a:ext cx="232839" cy="714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041"/>
              </a:lnTo>
              <a:lnTo>
                <a:pt x="232839" y="7140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B254D-5EF6-48F7-B6F5-A0B8C5BC802D}">
      <dsp:nvSpPr>
        <dsp:cNvPr id="0" name=""/>
        <dsp:cNvSpPr/>
      </dsp:nvSpPr>
      <dsp:spPr>
        <a:xfrm>
          <a:off x="5052000" y="777929"/>
          <a:ext cx="194033" cy="325975"/>
        </a:xfrm>
        <a:custGeom>
          <a:avLst/>
          <a:gdLst/>
          <a:ahLst/>
          <a:cxnLst/>
          <a:rect l="0" t="0" r="0" b="0"/>
          <a:pathLst>
            <a:path>
              <a:moveTo>
                <a:pt x="194033" y="0"/>
              </a:moveTo>
              <a:lnTo>
                <a:pt x="194033" y="162987"/>
              </a:lnTo>
              <a:lnTo>
                <a:pt x="0" y="162987"/>
              </a:lnTo>
              <a:lnTo>
                <a:pt x="0" y="325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A1C8F-C704-4D3C-B8B7-BC55896FE510}">
      <dsp:nvSpPr>
        <dsp:cNvPr id="0" name=""/>
        <dsp:cNvSpPr/>
      </dsp:nvSpPr>
      <dsp:spPr>
        <a:xfrm>
          <a:off x="2552853" y="1880037"/>
          <a:ext cx="232839" cy="714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041"/>
              </a:lnTo>
              <a:lnTo>
                <a:pt x="232839" y="7140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F7E4A-7D1E-4156-848B-65EF517597B2}">
      <dsp:nvSpPr>
        <dsp:cNvPr id="0" name=""/>
        <dsp:cNvSpPr/>
      </dsp:nvSpPr>
      <dsp:spPr>
        <a:xfrm>
          <a:off x="3173759" y="777929"/>
          <a:ext cx="2072273" cy="325975"/>
        </a:xfrm>
        <a:custGeom>
          <a:avLst/>
          <a:gdLst/>
          <a:ahLst/>
          <a:cxnLst/>
          <a:rect l="0" t="0" r="0" b="0"/>
          <a:pathLst>
            <a:path>
              <a:moveTo>
                <a:pt x="2072273" y="0"/>
              </a:moveTo>
              <a:lnTo>
                <a:pt x="2072273" y="162987"/>
              </a:lnTo>
              <a:lnTo>
                <a:pt x="0" y="162987"/>
              </a:lnTo>
              <a:lnTo>
                <a:pt x="0" y="325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ADD2F-BD52-4492-A33C-288B945CA3A8}">
      <dsp:nvSpPr>
        <dsp:cNvPr id="0" name=""/>
        <dsp:cNvSpPr/>
      </dsp:nvSpPr>
      <dsp:spPr>
        <a:xfrm>
          <a:off x="674612" y="1880037"/>
          <a:ext cx="232839" cy="714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041"/>
              </a:lnTo>
              <a:lnTo>
                <a:pt x="232839" y="7140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02DC9-3E77-4D18-B2C6-0239A745B809}">
      <dsp:nvSpPr>
        <dsp:cNvPr id="0" name=""/>
        <dsp:cNvSpPr/>
      </dsp:nvSpPr>
      <dsp:spPr>
        <a:xfrm>
          <a:off x="1295518" y="777929"/>
          <a:ext cx="3950514" cy="325975"/>
        </a:xfrm>
        <a:custGeom>
          <a:avLst/>
          <a:gdLst/>
          <a:ahLst/>
          <a:cxnLst/>
          <a:rect l="0" t="0" r="0" b="0"/>
          <a:pathLst>
            <a:path>
              <a:moveTo>
                <a:pt x="3950514" y="0"/>
              </a:moveTo>
              <a:lnTo>
                <a:pt x="3950514" y="162987"/>
              </a:lnTo>
              <a:lnTo>
                <a:pt x="0" y="162987"/>
              </a:lnTo>
              <a:lnTo>
                <a:pt x="0" y="325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EEB3D-374F-47ED-8E96-C8C12347459A}">
      <dsp:nvSpPr>
        <dsp:cNvPr id="0" name=""/>
        <dsp:cNvSpPr/>
      </dsp:nvSpPr>
      <dsp:spPr>
        <a:xfrm>
          <a:off x="4469900" y="1796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Gerente General</a:t>
          </a:r>
        </a:p>
      </dsp:txBody>
      <dsp:txXfrm>
        <a:off x="4469900" y="1796"/>
        <a:ext cx="1552265" cy="776132"/>
      </dsp:txXfrm>
    </dsp:sp>
    <dsp:sp modelId="{5B474910-22AC-4395-867C-777B3C6E138F}">
      <dsp:nvSpPr>
        <dsp:cNvPr id="0" name=""/>
        <dsp:cNvSpPr/>
      </dsp:nvSpPr>
      <dsp:spPr>
        <a:xfrm>
          <a:off x="519386" y="1103904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Jefe del Departamento de Ventas</a:t>
          </a:r>
        </a:p>
      </dsp:txBody>
      <dsp:txXfrm>
        <a:off x="519386" y="1103904"/>
        <a:ext cx="1552265" cy="776132"/>
      </dsp:txXfrm>
    </dsp:sp>
    <dsp:sp modelId="{CA5D50AF-F54C-494A-A2CE-B6170CF150C8}">
      <dsp:nvSpPr>
        <dsp:cNvPr id="0" name=""/>
        <dsp:cNvSpPr/>
      </dsp:nvSpPr>
      <dsp:spPr>
        <a:xfrm>
          <a:off x="907452" y="2206013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Vendedor</a:t>
          </a:r>
        </a:p>
      </dsp:txBody>
      <dsp:txXfrm>
        <a:off x="907452" y="2206013"/>
        <a:ext cx="1552265" cy="776132"/>
      </dsp:txXfrm>
    </dsp:sp>
    <dsp:sp modelId="{7D8FD6DF-DB24-47FC-A8B9-A4BFCAA50E4E}">
      <dsp:nvSpPr>
        <dsp:cNvPr id="0" name=""/>
        <dsp:cNvSpPr/>
      </dsp:nvSpPr>
      <dsp:spPr>
        <a:xfrm>
          <a:off x="2397626" y="1103904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Jefe del Departamento de Recursos Financieros</a:t>
          </a:r>
        </a:p>
      </dsp:txBody>
      <dsp:txXfrm>
        <a:off x="2397626" y="1103904"/>
        <a:ext cx="1552265" cy="776132"/>
      </dsp:txXfrm>
    </dsp:sp>
    <dsp:sp modelId="{81A58069-AADB-4676-9328-AAB44C0C3F34}">
      <dsp:nvSpPr>
        <dsp:cNvPr id="0" name=""/>
        <dsp:cNvSpPr/>
      </dsp:nvSpPr>
      <dsp:spPr>
        <a:xfrm>
          <a:off x="2785693" y="2206013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Administrativo</a:t>
          </a:r>
        </a:p>
      </dsp:txBody>
      <dsp:txXfrm>
        <a:off x="2785693" y="2206013"/>
        <a:ext cx="1552265" cy="776132"/>
      </dsp:txXfrm>
    </dsp:sp>
    <dsp:sp modelId="{0C4803DE-87A1-4163-9333-853CB43C267B}">
      <dsp:nvSpPr>
        <dsp:cNvPr id="0" name=""/>
        <dsp:cNvSpPr/>
      </dsp:nvSpPr>
      <dsp:spPr>
        <a:xfrm>
          <a:off x="4275867" y="1103904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Jefe del Departamento de Publicidad</a:t>
          </a:r>
        </a:p>
      </dsp:txBody>
      <dsp:txXfrm>
        <a:off x="4275867" y="1103904"/>
        <a:ext cx="1552265" cy="776132"/>
      </dsp:txXfrm>
    </dsp:sp>
    <dsp:sp modelId="{0EEF704C-861E-437D-BB06-C6FE2245A338}">
      <dsp:nvSpPr>
        <dsp:cNvPr id="0" name=""/>
        <dsp:cNvSpPr/>
      </dsp:nvSpPr>
      <dsp:spPr>
        <a:xfrm>
          <a:off x="4663933" y="2206013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Agente de Marketing</a:t>
          </a:r>
        </a:p>
      </dsp:txBody>
      <dsp:txXfrm>
        <a:off x="4663933" y="2206013"/>
        <a:ext cx="1552265" cy="776132"/>
      </dsp:txXfrm>
    </dsp:sp>
    <dsp:sp modelId="{0FB687DE-8C94-4478-9B75-C9E793B5ADBD}">
      <dsp:nvSpPr>
        <dsp:cNvPr id="0" name=""/>
        <dsp:cNvSpPr/>
      </dsp:nvSpPr>
      <dsp:spPr>
        <a:xfrm>
          <a:off x="6154108" y="1103904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Jefe del Departamento de  Administración y Recursos Humanos</a:t>
          </a:r>
        </a:p>
      </dsp:txBody>
      <dsp:txXfrm>
        <a:off x="6154108" y="1103904"/>
        <a:ext cx="1552265" cy="776132"/>
      </dsp:txXfrm>
    </dsp:sp>
    <dsp:sp modelId="{97A086FD-DB97-4D63-80BD-5ACB455D3E87}">
      <dsp:nvSpPr>
        <dsp:cNvPr id="0" name=""/>
        <dsp:cNvSpPr/>
      </dsp:nvSpPr>
      <dsp:spPr>
        <a:xfrm>
          <a:off x="6542174" y="2206013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Asistente de Recursos Humanos</a:t>
          </a:r>
        </a:p>
      </dsp:txBody>
      <dsp:txXfrm>
        <a:off x="6542174" y="2206013"/>
        <a:ext cx="1552265" cy="776132"/>
      </dsp:txXfrm>
    </dsp:sp>
    <dsp:sp modelId="{7C178BE2-14B4-4C87-A116-B005840DE0BA}">
      <dsp:nvSpPr>
        <dsp:cNvPr id="0" name=""/>
        <dsp:cNvSpPr/>
      </dsp:nvSpPr>
      <dsp:spPr>
        <a:xfrm>
          <a:off x="8420415" y="1103904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Jefe del Departamento de Producción</a:t>
          </a:r>
          <a:endParaRPr lang="es-ES" sz="1300" kern="1200" dirty="0"/>
        </a:p>
      </dsp:txBody>
      <dsp:txXfrm>
        <a:off x="8420415" y="1103904"/>
        <a:ext cx="1552265" cy="776132"/>
      </dsp:txXfrm>
    </dsp:sp>
    <dsp:sp modelId="{F6DE7370-103B-4B9D-8519-4D3CF1E6D900}">
      <dsp:nvSpPr>
        <dsp:cNvPr id="0" name=""/>
        <dsp:cNvSpPr/>
      </dsp:nvSpPr>
      <dsp:spPr>
        <a:xfrm>
          <a:off x="8420415" y="2206013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Inspector </a:t>
          </a:r>
          <a:r>
            <a:rPr lang="es-ES" sz="1300" kern="1200"/>
            <a:t>de Calidad</a:t>
          </a:r>
          <a:endParaRPr lang="es-ES" sz="1300" kern="1200" dirty="0"/>
        </a:p>
      </dsp:txBody>
      <dsp:txXfrm>
        <a:off x="8420415" y="2206013"/>
        <a:ext cx="1552265" cy="776132"/>
      </dsp:txXfrm>
    </dsp:sp>
    <dsp:sp modelId="{C65AFB47-2E06-4CBD-8915-23ABCB09F5A4}">
      <dsp:nvSpPr>
        <dsp:cNvPr id="0" name=""/>
        <dsp:cNvSpPr/>
      </dsp:nvSpPr>
      <dsp:spPr>
        <a:xfrm>
          <a:off x="8808481" y="3308121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Ayudante General</a:t>
          </a:r>
        </a:p>
      </dsp:txBody>
      <dsp:txXfrm>
        <a:off x="8808481" y="3308121"/>
        <a:ext cx="1552265" cy="776132"/>
      </dsp:txXfrm>
    </dsp:sp>
    <dsp:sp modelId="{94B9A02A-5480-428F-917E-415F79D9F6FE}">
      <dsp:nvSpPr>
        <dsp:cNvPr id="0" name=""/>
        <dsp:cNvSpPr/>
      </dsp:nvSpPr>
      <dsp:spPr>
        <a:xfrm>
          <a:off x="8808481" y="4410229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Operador Montacargas</a:t>
          </a:r>
        </a:p>
      </dsp:txBody>
      <dsp:txXfrm>
        <a:off x="8808481" y="4410229"/>
        <a:ext cx="1552265" cy="776132"/>
      </dsp:txXfrm>
    </dsp:sp>
    <dsp:sp modelId="{83473C23-D7BA-43CA-9EA3-2E9738570417}">
      <dsp:nvSpPr>
        <dsp:cNvPr id="0" name=""/>
        <dsp:cNvSpPr/>
      </dsp:nvSpPr>
      <dsp:spPr>
        <a:xfrm>
          <a:off x="8808481" y="5512337"/>
          <a:ext cx="1552265" cy="776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Encargado de Almacén</a:t>
          </a:r>
        </a:p>
      </dsp:txBody>
      <dsp:txXfrm>
        <a:off x="8808481" y="5512337"/>
        <a:ext cx="1552265" cy="77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3E630-2A8D-41FB-BB0B-51934E988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9196B-E328-407B-BBE4-E26502A15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EB35A-08AC-4035-9DB2-E550638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F31-CA11-4634-9BCF-FABB8B25CDC5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73523-6053-4BB4-91EF-737C45C9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215DE4-1986-4DA8-92C9-B3927622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1BB0-0E7C-448C-B3B2-7E706F6B95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47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5E62B-9B3E-433F-A5C9-DC18DFB3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D6F0A2-3F62-453E-9326-89C7369F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6E9B7D-9B27-4560-8885-9D21963D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F31-CA11-4634-9BCF-FABB8B25CDC5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4512E-44B7-4E08-9152-FED843F3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0FCF45-80CA-4A6F-848F-5E1C7ECE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1BB0-0E7C-448C-B3B2-7E706F6B95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655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FC6891-9C7E-4993-8256-4FB669022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946347-8FE1-487F-A9B6-2B011D02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99C133-5F11-4E79-8CD1-9BA2EEEF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F31-CA11-4634-9BCF-FABB8B25CDC5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00A51-8600-449F-AC90-BCAC0AF6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8C6CD-DA1D-4A09-9DE5-CAB67917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1BB0-0E7C-448C-B3B2-7E706F6B95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7000E-661C-4C1A-A74A-3CEFC0A0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E1D58-97DA-40D9-B297-703664F1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0EE44-D66C-4991-B5A5-6F7E3E6C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F31-CA11-4634-9BCF-FABB8B25CDC5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9AD6F0-ECC4-4BC5-B731-34FCB1A9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0C769-A921-4154-87B0-E6603A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1BB0-0E7C-448C-B3B2-7E706F6B95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53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CA215-3576-4CA5-BD19-FBDCF93B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862BF9-7BA7-4E01-925D-86CD6701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044FDA-9366-4575-AC12-E938201D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F31-CA11-4634-9BCF-FABB8B25CDC5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BF7C0-A7D4-4741-9B1C-9BBFB1CB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B51CDD-A582-49C3-B542-CACA26E5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1BB0-0E7C-448C-B3B2-7E706F6B95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25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9C8C8-40C7-46C1-980E-58D8E01A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24943-1B99-4FE9-9614-EFAACA004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88C16E-FD01-4634-9A10-1AD683A4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C1A3A7-5C1E-40FD-96A7-45E0441A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F31-CA11-4634-9BCF-FABB8B25CDC5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816810-7036-4DAF-A4E3-06889CAA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B75055-45E8-4EE3-9ECF-E775D41E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1BB0-0E7C-448C-B3B2-7E706F6B95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62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3A0D2-E5E4-4A68-B214-0C43F605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00938-D8A0-4A87-A8CC-BD556ED2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51AB55-257F-4512-BF95-00DC3CC36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50F84A-917F-4B4E-902B-B1E6863E8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23BA4B-B3B4-4F7B-AE0A-E22D6550C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22CF74-B8C9-4C6D-AEA1-A1691A4E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F31-CA11-4634-9BCF-FABB8B25CDC5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F64CF5-3CDC-4FCF-AD90-50AC3435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3A7109-6C5D-461D-9049-454405CA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1BB0-0E7C-448C-B3B2-7E706F6B95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872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C7023-4DE6-4D15-B416-5BC91D70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182CCB-A7A7-4A03-99E8-8DC7D33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F31-CA11-4634-9BCF-FABB8B25CDC5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ADD627-AB86-49D3-9AB5-2E648331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438AF7-1F8A-4324-846B-5E0F2BC4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1BB0-0E7C-448C-B3B2-7E706F6B95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58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314398-AA87-4E2D-B0DC-1970D479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F31-CA11-4634-9BCF-FABB8B25CDC5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E0BA06-F0D6-4071-8BF1-D13D6ACC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5C938C-4F32-4237-A7AE-286D431E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1BB0-0E7C-448C-B3B2-7E706F6B95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14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8F46B-5A3E-4768-B14F-EC798EAB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85F55-E7AE-4AA7-8256-50DC7AD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68F9E1-6F31-4F3B-B3EB-AD4DD5DC5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7FD4D0-29B5-40DA-BC90-43D52FE7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F31-CA11-4634-9BCF-FABB8B25CDC5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A9E3A0-ACD9-4BD2-9B8F-FC6D77C3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C7E861-32A7-4A5C-BC3F-D551AA37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1BB0-0E7C-448C-B3B2-7E706F6B95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54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5B6EC-ADED-42A9-A323-9C977836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8023DE-18BF-4BDC-AD57-21DF91F52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7213AD-FC9F-4D2D-800B-11901A7ED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E751B-59CB-464F-AF73-1AD54D81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F31-CA11-4634-9BCF-FABB8B25CDC5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C83BB-CD5C-4ED1-8670-EAA91503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92C319-EF56-4FF1-A1B7-C3B05D5B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1BB0-0E7C-448C-B3B2-7E706F6B95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1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53865C-A256-42B7-BEE2-DC79071A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4C5300-C13A-441F-B95D-E411839D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2655F-DB9A-44F7-9EAB-03EB0D6A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3F31-CA11-4634-9BCF-FABB8B25CDC5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B8B29-1C81-4DDE-998C-AF042FCF5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25BAB-4E59-4CF8-BC17-A33608692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1BB0-0E7C-448C-B3B2-7E706F6B95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2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CF64D71-B62F-4ED7-8D03-D4D8CC63D2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87006"/>
              </p:ext>
            </p:extLst>
          </p:nvPr>
        </p:nvGraphicFramePr>
        <p:xfrm>
          <a:off x="936728" y="271306"/>
          <a:ext cx="10880133" cy="629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947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50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Elioth Monroy</dc:creator>
  <cp:lastModifiedBy>Elioth Monroy</cp:lastModifiedBy>
  <cp:revision>21</cp:revision>
  <dcterms:created xsi:type="dcterms:W3CDTF">2017-10-25T00:56:54Z</dcterms:created>
  <dcterms:modified xsi:type="dcterms:W3CDTF">2017-10-28T05:53:28Z</dcterms:modified>
</cp:coreProperties>
</file>