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94729-95CE-46C5-B661-C3E547264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7E3EA-1EEE-4438-94CC-725A61681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99D2E-4AEA-4105-AB2B-48BC0F2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5BD65-CE5F-4CA3-B727-0799368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E7C37-2A5C-4B02-9F11-0440BC97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60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3D250-3EDB-408D-850C-3ACF3366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ED094-A1BD-473A-8131-7CAA10C0B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9BFCD-7AF0-4FBD-925D-9CDC77F4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A4BAC-E35B-4331-AA09-29368BCF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669D2-D0C3-4743-A10A-34CD4FEC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21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211B73-2F92-43A6-9936-FEFC293AA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8DE021-9F72-4B9C-A973-1606702C8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A2713-C59E-4535-A4EF-CD141C82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CEA1A-EB4A-4693-ABAE-CDB638D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65529F-BD46-46B9-807D-F3049FCD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6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6CB7E-99EB-436C-B103-E40D95B6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99C4A-8C71-49B1-B6DA-0F6C3660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5ACF7-E4A6-4215-BB57-47272EE0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1BEAC-9F64-4DED-AD26-038DA383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C29AB-FD7E-4AA4-9FC4-79D4710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0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1658C-6D76-4CB2-89C5-238A9EAB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96E4C-4416-475D-9693-ED4E54F1A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F4942-4C52-4ED7-8810-BC86199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9A437-6E1A-478D-B101-2EF38BF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56FB7-1A1C-4747-99DD-417F30D8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54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F572C-A9BC-4261-9522-CF0D19DC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F4A9A-F0BA-4903-ACDF-D87032CF0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CB7EDD-1B06-49AE-A228-E3DA5C5E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6996AD-61F5-4256-889E-DC337EFE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83011-7499-4226-82FA-73865426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425CD7-0735-467B-9215-72E9C36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23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A2B59-3442-4073-BB4A-58986BD0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2FF93-711F-4B1F-9CA6-7EE8AC5CA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FF12F1-4197-4032-B3F9-18C2CBB7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265EDE-F2F7-461C-9DFE-8D790F49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99BBBE-659B-469D-9B21-BD888E63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4C334A-5BA4-46B7-B06C-9A5F63D3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6DA73B-37C7-481B-8FCF-2EE6B637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69EBF1-5D7C-4CF1-BCCB-669C94DE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3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A947F-973D-4FB8-9E80-5D21F620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D131E9-0F13-4B6B-B01B-DB66B633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E35359-10B4-4E4C-9FCE-2DA6B289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4E100E-5FE7-48DE-B208-4A305A5B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78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67FF5D-8413-4A4A-AEB1-78A0DDB6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48C8DD-8A33-4B69-9B87-63387CC9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18E867-3F03-4625-AD5A-715DBCEE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4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7296A-CFD4-40AA-B4CE-1A23EF72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311D9-C4D6-47AD-9C29-FB0B40674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4B73BB-EAD6-409C-B3A5-140A8CF7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DE2A0-04FE-4FA2-8828-1F6B6770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EA972A-56DF-4733-9CCF-589CC272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1C12E0-C1C0-4938-9ED9-4AABAC39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30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92BBB-0C3F-4544-B6D6-C2C57855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E1C4EA-464E-4DD7-8649-B8641037E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8D3717-C962-4989-803C-32F7E280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B91206-5D26-45E0-B81C-C6FAB95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179A8E-7C0F-4BEE-A962-86BFAF11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22745-1491-413B-BC50-3A02152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66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87B356-FF0A-44A7-87AC-71466E12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97866-A0CA-4630-A035-F243B57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8214D-D06B-46BA-BA67-CC01813B6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A5BF-0690-4EA7-A101-0F3F919FCFE0}" type="datetimeFigureOut">
              <a:rPr lang="es-MX" smtClean="0"/>
              <a:t>12/10/2017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00685-7AA8-4BF9-8E29-54A409AF8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E7364-D85C-4E71-891C-2273F67C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7FE4-CC1A-468E-8F8D-87DDCE98E4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74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lmacen png">
            <a:extLst>
              <a:ext uri="{FF2B5EF4-FFF2-40B4-BE49-F238E27FC236}">
                <a16:creationId xmlns:a16="http://schemas.microsoft.com/office/drawing/2014/main" id="{ADE4B728-EAB1-4A65-A29A-6EEE39F6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9" y="326571"/>
            <a:ext cx="1273629" cy="12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1F07B1-2A1B-4459-957D-93E83C52CB51}"/>
              </a:ext>
            </a:extLst>
          </p:cNvPr>
          <p:cNvSpPr txBox="1"/>
          <p:nvPr/>
        </p:nvSpPr>
        <p:spPr>
          <a:xfrm>
            <a:off x="523769" y="1592664"/>
            <a:ext cx="1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1. Almacenamiento de polietileno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AE08330-4E1E-4081-897A-6B174FF9EDD8}"/>
              </a:ext>
            </a:extLst>
          </p:cNvPr>
          <p:cNvSpPr/>
          <p:nvPr/>
        </p:nvSpPr>
        <p:spPr>
          <a:xfrm>
            <a:off x="1929355" y="606040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AE2817-2840-41DC-B8F6-F02FB1110853}"/>
              </a:ext>
            </a:extLst>
          </p:cNvPr>
          <p:cNvSpPr txBox="1"/>
          <p:nvPr/>
        </p:nvSpPr>
        <p:spPr>
          <a:xfrm>
            <a:off x="4501662" y="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producción Contenedor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BD92E2-4168-4242-9FEF-CEF9D65B4DFF}"/>
              </a:ext>
            </a:extLst>
          </p:cNvPr>
          <p:cNvSpPr txBox="1"/>
          <p:nvPr/>
        </p:nvSpPr>
        <p:spPr>
          <a:xfrm>
            <a:off x="3001670" y="1592663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2.- Transporte de polietileno al área de moldes (5 </a:t>
            </a:r>
          </a:p>
          <a:p>
            <a:pPr algn="ctr"/>
            <a:r>
              <a:rPr lang="es-MX" sz="1200" dirty="0"/>
              <a:t>           Minutos)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7C81C3A-C4BC-43EB-B100-19D8B38BC4F3}"/>
              </a:ext>
            </a:extLst>
          </p:cNvPr>
          <p:cNvSpPr/>
          <p:nvPr/>
        </p:nvSpPr>
        <p:spPr>
          <a:xfrm>
            <a:off x="4629156" y="606040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sultado de imagen para banda transportadora png">
            <a:extLst>
              <a:ext uri="{FF2B5EF4-FFF2-40B4-BE49-F238E27FC236}">
                <a16:creationId xmlns:a16="http://schemas.microsoft.com/office/drawing/2014/main" id="{0E3E5F76-6271-440F-80D5-C0DCE61E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06" y="606040"/>
            <a:ext cx="1562940" cy="7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quina rotomoldeo">
            <a:extLst>
              <a:ext uri="{FF2B5EF4-FFF2-40B4-BE49-F238E27FC236}">
                <a16:creationId xmlns:a16="http://schemas.microsoft.com/office/drawing/2014/main" id="{EC3BAAF0-057D-4301-B076-F4EFB27B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07" y="441554"/>
            <a:ext cx="1008080" cy="10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605FBE3-DB3A-4E26-B0C8-D5873DB0D977}"/>
              </a:ext>
            </a:extLst>
          </p:cNvPr>
          <p:cNvSpPr txBox="1"/>
          <p:nvPr/>
        </p:nvSpPr>
        <p:spPr>
          <a:xfrm>
            <a:off x="5505683" y="1592664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3.- Introducción de polietileno y agua a máquinas de rotomoldeo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18EEE75-93AC-4FF8-A73E-C953B545A466}"/>
              </a:ext>
            </a:extLst>
          </p:cNvPr>
          <p:cNvSpPr/>
          <p:nvPr/>
        </p:nvSpPr>
        <p:spPr>
          <a:xfrm>
            <a:off x="6774097" y="606040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A4C55F-1E13-4993-A756-2A16547AE391}"/>
              </a:ext>
            </a:extLst>
          </p:cNvPr>
          <p:cNvSpPr txBox="1"/>
          <p:nvPr/>
        </p:nvSpPr>
        <p:spPr>
          <a:xfrm>
            <a:off x="7644785" y="1592663"/>
            <a:ext cx="135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4.- Mezcla de aleación de agua y polietileno mediante fundido (8 Minutos)</a:t>
            </a:r>
          </a:p>
        </p:txBody>
      </p:sp>
      <p:pic>
        <p:nvPicPr>
          <p:cNvPr id="17" name="Picture 8" descr="Resultado de imagen para maquina rotomoldeo">
            <a:extLst>
              <a:ext uri="{FF2B5EF4-FFF2-40B4-BE49-F238E27FC236}">
                <a16:creationId xmlns:a16="http://schemas.microsoft.com/office/drawing/2014/main" id="{DF8B20FB-EEDC-4283-A79A-6CB43F239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009" y="474944"/>
            <a:ext cx="1008080" cy="10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63573432-4D94-4E85-83E9-AC2F39899A15}"/>
              </a:ext>
            </a:extLst>
          </p:cNvPr>
          <p:cNvSpPr/>
          <p:nvPr/>
        </p:nvSpPr>
        <p:spPr>
          <a:xfrm>
            <a:off x="8907360" y="639430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8" descr="Resultado de imagen para maquina rotomoldeo">
            <a:extLst>
              <a:ext uri="{FF2B5EF4-FFF2-40B4-BE49-F238E27FC236}">
                <a16:creationId xmlns:a16="http://schemas.microsoft.com/office/drawing/2014/main" id="{541903BE-54FE-49E5-B964-1E4CD4A4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72" y="474944"/>
            <a:ext cx="1008080" cy="10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AAE0C4AB-59EC-4A38-938D-BC6B8C3637B0}"/>
              </a:ext>
            </a:extLst>
          </p:cNvPr>
          <p:cNvSpPr txBox="1"/>
          <p:nvPr/>
        </p:nvSpPr>
        <p:spPr>
          <a:xfrm>
            <a:off x="9778048" y="1600200"/>
            <a:ext cx="1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5.- Compactación de la mezcla en el molde (2 Minutos)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6107F455-426F-47E3-BD54-71153311EBDD}"/>
              </a:ext>
            </a:extLst>
          </p:cNvPr>
          <p:cNvSpPr/>
          <p:nvPr/>
        </p:nvSpPr>
        <p:spPr>
          <a:xfrm rot="5400000">
            <a:off x="11093744" y="1725177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8" descr="Resultado de imagen para maquina rotomoldeo">
            <a:extLst>
              <a:ext uri="{FF2B5EF4-FFF2-40B4-BE49-F238E27FC236}">
                <a16:creationId xmlns:a16="http://schemas.microsoft.com/office/drawing/2014/main" id="{E8EC7184-23B3-45E3-B308-1256219A4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024" y="2721369"/>
            <a:ext cx="1008080" cy="10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7D2146B3-9EA3-4288-B19A-38E39A4815CD}"/>
              </a:ext>
            </a:extLst>
          </p:cNvPr>
          <p:cNvSpPr txBox="1"/>
          <p:nvPr/>
        </p:nvSpPr>
        <p:spPr>
          <a:xfrm>
            <a:off x="10897800" y="3921558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6.- Enfriamiento y endurecimiento de la aleación por 1 hora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D9299639-D9A9-4462-86E1-EF20944EFF98}"/>
              </a:ext>
            </a:extLst>
          </p:cNvPr>
          <p:cNvSpPr/>
          <p:nvPr/>
        </p:nvSpPr>
        <p:spPr>
          <a:xfrm rot="10800000">
            <a:off x="9933159" y="2885855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Picture 8" descr="Resultado de imagen para maquina rotomoldeo">
            <a:extLst>
              <a:ext uri="{FF2B5EF4-FFF2-40B4-BE49-F238E27FC236}">
                <a16:creationId xmlns:a16="http://schemas.microsoft.com/office/drawing/2014/main" id="{47AA12B7-8460-4DA8-B634-1743F4ED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180" y="2721368"/>
            <a:ext cx="1008080" cy="10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7E523C6-9FC4-4269-B7C8-F899FE0D567F}"/>
              </a:ext>
            </a:extLst>
          </p:cNvPr>
          <p:cNvSpPr txBox="1"/>
          <p:nvPr/>
        </p:nvSpPr>
        <p:spPr>
          <a:xfrm>
            <a:off x="8711416" y="3921557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7.- Desmoldar de las máquinas de rotomoldeo (2 Minutos)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9BB66E78-7168-492E-862B-4D45A1D5FC64}"/>
              </a:ext>
            </a:extLst>
          </p:cNvPr>
          <p:cNvSpPr/>
          <p:nvPr/>
        </p:nvSpPr>
        <p:spPr>
          <a:xfrm rot="10800000">
            <a:off x="7731315" y="2885855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6" name="Picture 12" descr="Resultado de imagen para inspection png">
            <a:extLst>
              <a:ext uri="{FF2B5EF4-FFF2-40B4-BE49-F238E27FC236}">
                <a16:creationId xmlns:a16="http://schemas.microsoft.com/office/drawing/2014/main" id="{0257CB94-298E-497E-81D2-EA0B7356F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309" y="2725347"/>
            <a:ext cx="1150782" cy="10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323659BB-EFAE-4994-AAB4-33992918CB78}"/>
              </a:ext>
            </a:extLst>
          </p:cNvPr>
          <p:cNvSpPr txBox="1"/>
          <p:nvPr/>
        </p:nvSpPr>
        <p:spPr>
          <a:xfrm>
            <a:off x="6303436" y="3921556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8.- Inspección de sellado e imperfecciones (5 Minutos)</a:t>
            </a: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D1055544-9C4C-4C8A-902B-895566C45C92}"/>
              </a:ext>
            </a:extLst>
          </p:cNvPr>
          <p:cNvSpPr/>
          <p:nvPr/>
        </p:nvSpPr>
        <p:spPr>
          <a:xfrm rot="10800000">
            <a:off x="5267444" y="2885855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8" name="Picture 14" descr="Resultado de imagen para montacargas png">
            <a:extLst>
              <a:ext uri="{FF2B5EF4-FFF2-40B4-BE49-F238E27FC236}">
                <a16:creationId xmlns:a16="http://schemas.microsoft.com/office/drawing/2014/main" id="{CB9769F3-036E-4797-9AD4-88A0140E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586" y="2722293"/>
            <a:ext cx="1356524" cy="10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D051C585-0515-40EA-A5E4-BA0557119317}"/>
              </a:ext>
            </a:extLst>
          </p:cNvPr>
          <p:cNvSpPr txBox="1"/>
          <p:nvPr/>
        </p:nvSpPr>
        <p:spPr>
          <a:xfrm>
            <a:off x="3633583" y="3921555"/>
            <a:ext cx="135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9.- Transporte al área de tratamientos por Montacargas (4 Minutos)</a:t>
            </a: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2473F93D-025C-476D-A75C-D6C4B3865A1F}"/>
              </a:ext>
            </a:extLst>
          </p:cNvPr>
          <p:cNvSpPr/>
          <p:nvPr/>
        </p:nvSpPr>
        <p:spPr>
          <a:xfrm rot="10800000">
            <a:off x="2494721" y="2885855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0" name="Picture 16" descr="Resultado de imagen para brocha png">
            <a:extLst>
              <a:ext uri="{FF2B5EF4-FFF2-40B4-BE49-F238E27FC236}">
                <a16:creationId xmlns:a16="http://schemas.microsoft.com/office/drawing/2014/main" id="{02DB6352-013D-44F5-A9A8-203A0DE5F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41" y="2789021"/>
            <a:ext cx="908354" cy="9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8A86384F-9875-4768-8CDE-059932113536}"/>
              </a:ext>
            </a:extLst>
          </p:cNvPr>
          <p:cNvSpPr txBox="1"/>
          <p:nvPr/>
        </p:nvSpPr>
        <p:spPr>
          <a:xfrm>
            <a:off x="1336401" y="3921555"/>
            <a:ext cx="135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10.- Aplicación de  esmalte y aditivos para la durabilidad del tinaco (5 Minutos)</a:t>
            </a:r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89A13623-A925-499A-B645-A388F39512B6}"/>
              </a:ext>
            </a:extLst>
          </p:cNvPr>
          <p:cNvSpPr/>
          <p:nvPr/>
        </p:nvSpPr>
        <p:spPr>
          <a:xfrm rot="5400000">
            <a:off x="197417" y="3886026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7" name="Picture 16" descr="Resultado de imagen para brocha png">
            <a:extLst>
              <a:ext uri="{FF2B5EF4-FFF2-40B4-BE49-F238E27FC236}">
                <a16:creationId xmlns:a16="http://schemas.microsoft.com/office/drawing/2014/main" id="{7A7AC991-9F9F-4C79-A9BE-4BA252CCE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9" y="4963861"/>
            <a:ext cx="908354" cy="9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715EC23E-1539-4143-B539-2B487FE979AA}"/>
              </a:ext>
            </a:extLst>
          </p:cNvPr>
          <p:cNvSpPr txBox="1"/>
          <p:nvPr/>
        </p:nvSpPr>
        <p:spPr>
          <a:xfrm>
            <a:off x="1472" y="5949879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11.- Aplicación de capa interna contra hongos (5 Minutos)</a:t>
            </a:r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088A20C3-8CC6-448A-A112-592E6B212A91}"/>
              </a:ext>
            </a:extLst>
          </p:cNvPr>
          <p:cNvSpPr/>
          <p:nvPr/>
        </p:nvSpPr>
        <p:spPr>
          <a:xfrm>
            <a:off x="1357999" y="5060693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" name="Picture 6" descr="Resultado de imagen para banda transportadora png">
            <a:extLst>
              <a:ext uri="{FF2B5EF4-FFF2-40B4-BE49-F238E27FC236}">
                <a16:creationId xmlns:a16="http://schemas.microsoft.com/office/drawing/2014/main" id="{BC1D5B3C-538D-416B-B151-1E2B3740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94" y="5027303"/>
            <a:ext cx="1219938" cy="7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674C69C2-3211-48F5-9F3E-B720833406E8}"/>
              </a:ext>
            </a:extLst>
          </p:cNvPr>
          <p:cNvSpPr txBox="1"/>
          <p:nvPr/>
        </p:nvSpPr>
        <p:spPr>
          <a:xfrm>
            <a:off x="2479899" y="5949879"/>
            <a:ext cx="1356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12.- Transporte de tinacos al área de acabados por Banda Transportadora (4 Minutos)</a:t>
            </a:r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19554DDA-9C21-426E-ADCB-B970915F9591}"/>
              </a:ext>
            </a:extLst>
          </p:cNvPr>
          <p:cNvSpPr/>
          <p:nvPr/>
        </p:nvSpPr>
        <p:spPr>
          <a:xfrm>
            <a:off x="4037166" y="5146723"/>
            <a:ext cx="549359" cy="53623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2" name="Picture 18" descr="Resultado de imagen para taladro png">
            <a:extLst>
              <a:ext uri="{FF2B5EF4-FFF2-40B4-BE49-F238E27FC236}">
                <a16:creationId xmlns:a16="http://schemas.microsoft.com/office/drawing/2014/main" id="{8478CC73-7FEA-49CE-83A4-84438557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76" y="5054303"/>
            <a:ext cx="1169752" cy="7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2478787A-4429-479F-B622-0910F6B26747}"/>
              </a:ext>
            </a:extLst>
          </p:cNvPr>
          <p:cNvSpPr txBox="1"/>
          <p:nvPr/>
        </p:nvSpPr>
        <p:spPr>
          <a:xfrm>
            <a:off x="4637388" y="5949879"/>
            <a:ext cx="1356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13.- Taladrar salidas y acondicionamiento del tinaco (4 Minutos)</a:t>
            </a:r>
          </a:p>
        </p:txBody>
      </p:sp>
      <p:pic>
        <p:nvPicPr>
          <p:cNvPr id="46" name="Picture 12" descr="Resultado de imagen para inspection png">
            <a:extLst>
              <a:ext uri="{FF2B5EF4-FFF2-40B4-BE49-F238E27FC236}">
                <a16:creationId xmlns:a16="http://schemas.microsoft.com/office/drawing/2014/main" id="{6CAE5118-AE1E-47CA-9E96-CB5AC809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811" y="4962976"/>
            <a:ext cx="1150782" cy="10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95D919CA-F589-4C33-B649-1C7C269D0C17}"/>
              </a:ext>
            </a:extLst>
          </p:cNvPr>
          <p:cNvSpPr txBox="1"/>
          <p:nvPr/>
        </p:nvSpPr>
        <p:spPr>
          <a:xfrm>
            <a:off x="6578153" y="6139861"/>
            <a:ext cx="1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14.- Inspección de calidad (4 Minutos por contenedor)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3118EDF8-339D-4A0A-80F5-BAD3376C6116}"/>
              </a:ext>
            </a:extLst>
          </p:cNvPr>
          <p:cNvSpPr/>
          <p:nvPr/>
        </p:nvSpPr>
        <p:spPr>
          <a:xfrm>
            <a:off x="6044779" y="5146723"/>
            <a:ext cx="549359" cy="53623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F035A997-E30E-494B-83D2-6AFE131F2DFD}"/>
              </a:ext>
            </a:extLst>
          </p:cNvPr>
          <p:cNvSpPr/>
          <p:nvPr/>
        </p:nvSpPr>
        <p:spPr>
          <a:xfrm>
            <a:off x="7972266" y="5212707"/>
            <a:ext cx="549359" cy="53623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Picture 14" descr="Resultado de imagen para montacargas png">
            <a:extLst>
              <a:ext uri="{FF2B5EF4-FFF2-40B4-BE49-F238E27FC236}">
                <a16:creationId xmlns:a16="http://schemas.microsoft.com/office/drawing/2014/main" id="{F06D8A54-849E-47BC-810C-AA8CF0A7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50" y="4956869"/>
            <a:ext cx="1356524" cy="104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7DA761AB-F2CB-4E1B-81E2-C98FC7DAF270}"/>
              </a:ext>
            </a:extLst>
          </p:cNvPr>
          <p:cNvSpPr txBox="1"/>
          <p:nvPr/>
        </p:nvSpPr>
        <p:spPr>
          <a:xfrm>
            <a:off x="8323048" y="6027003"/>
            <a:ext cx="135652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15.- Transporte al área de empaquetado por Montacargas (3 Minutos)</a:t>
            </a:r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1F9ED47E-8F0C-477B-81B2-E0A29451D6BD}"/>
              </a:ext>
            </a:extLst>
          </p:cNvPr>
          <p:cNvSpPr/>
          <p:nvPr/>
        </p:nvSpPr>
        <p:spPr>
          <a:xfrm>
            <a:off x="9793263" y="5209654"/>
            <a:ext cx="549359" cy="53623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44" name="Picture 20" descr="Resultado de imagen para empaquetado png">
            <a:extLst>
              <a:ext uri="{FF2B5EF4-FFF2-40B4-BE49-F238E27FC236}">
                <a16:creationId xmlns:a16="http://schemas.microsoft.com/office/drawing/2014/main" id="{F259F29C-193B-4819-AE37-C73CAD53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096" y="4894150"/>
            <a:ext cx="1167246" cy="116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33A25E51-6D9A-4EC2-B9C8-4F11B0A164DC}"/>
              </a:ext>
            </a:extLst>
          </p:cNvPr>
          <p:cNvSpPr txBox="1"/>
          <p:nvPr/>
        </p:nvSpPr>
        <p:spPr>
          <a:xfrm>
            <a:off x="10540455" y="6065295"/>
            <a:ext cx="1356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16.- Empaquetado, etiquetado y aplicación de playo (4  Minutos)</a:t>
            </a:r>
          </a:p>
        </p:txBody>
      </p:sp>
    </p:spTree>
    <p:extLst>
      <p:ext uri="{BB962C8B-B14F-4D97-AF65-F5344CB8AC3E}">
        <p14:creationId xmlns:p14="http://schemas.microsoft.com/office/powerpoint/2010/main" val="304218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481072-8715-4485-A99D-72028A2A6D07}"/>
              </a:ext>
            </a:extLst>
          </p:cNvPr>
          <p:cNvSpPr txBox="1"/>
          <p:nvPr/>
        </p:nvSpPr>
        <p:spPr>
          <a:xfrm>
            <a:off x="4501662" y="0"/>
            <a:ext cx="410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Proceso producción Caja (Complementos)</a:t>
            </a:r>
          </a:p>
        </p:txBody>
      </p:sp>
      <p:pic>
        <p:nvPicPr>
          <p:cNvPr id="3" name="Picture 2" descr="Resultado de imagen para almacen png">
            <a:extLst>
              <a:ext uri="{FF2B5EF4-FFF2-40B4-BE49-F238E27FC236}">
                <a16:creationId xmlns:a16="http://schemas.microsoft.com/office/drawing/2014/main" id="{8D7D3563-D944-4038-A764-32C34139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9" y="326571"/>
            <a:ext cx="1273629" cy="12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416DFE-9CF4-4F8C-AA2A-F20548C561D6}"/>
              </a:ext>
            </a:extLst>
          </p:cNvPr>
          <p:cNvSpPr txBox="1"/>
          <p:nvPr/>
        </p:nvSpPr>
        <p:spPr>
          <a:xfrm>
            <a:off x="523769" y="1592664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1. Almacenamiento de las hojas de cartón 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714FA7A-E1BD-43E8-BC5B-286C7B2C4724}"/>
              </a:ext>
            </a:extLst>
          </p:cNvPr>
          <p:cNvSpPr/>
          <p:nvPr/>
        </p:nvSpPr>
        <p:spPr>
          <a:xfrm>
            <a:off x="1929355" y="606040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6" descr="Resultado de imagen para banda transportadora png">
            <a:extLst>
              <a:ext uri="{FF2B5EF4-FFF2-40B4-BE49-F238E27FC236}">
                <a16:creationId xmlns:a16="http://schemas.microsoft.com/office/drawing/2014/main" id="{DCBD0217-ABB7-439E-9A64-9C587A5B1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06" y="606040"/>
            <a:ext cx="1562940" cy="7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3CE0929-5B59-4CE2-BBC0-89BB7D8D203E}"/>
              </a:ext>
            </a:extLst>
          </p:cNvPr>
          <p:cNvSpPr txBox="1"/>
          <p:nvPr/>
        </p:nvSpPr>
        <p:spPr>
          <a:xfrm>
            <a:off x="3001670" y="1592663"/>
            <a:ext cx="135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2.- Transporte del cartón al área de Cortado por Banda transportadora (4 Minutos)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0D44B3-A452-463C-B707-A9C6832C131C}"/>
              </a:ext>
            </a:extLst>
          </p:cNvPr>
          <p:cNvSpPr/>
          <p:nvPr/>
        </p:nvSpPr>
        <p:spPr>
          <a:xfrm>
            <a:off x="4629156" y="606040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Resultado de imagen para tijeras png">
            <a:extLst>
              <a:ext uri="{FF2B5EF4-FFF2-40B4-BE49-F238E27FC236}">
                <a16:creationId xmlns:a16="http://schemas.microsoft.com/office/drawing/2014/main" id="{9467AE96-8D10-4A03-A53B-BDE4507F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792" y="572203"/>
            <a:ext cx="849144" cy="8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D181DB-B1BB-4C2C-BA67-C3B3269FFDB9}"/>
              </a:ext>
            </a:extLst>
          </p:cNvPr>
          <p:cNvSpPr txBox="1"/>
          <p:nvPr/>
        </p:nvSpPr>
        <p:spPr>
          <a:xfrm>
            <a:off x="5505683" y="1592664"/>
            <a:ext cx="1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3.- Corte de cartón y etiquetado de marca (2 Minutos)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4FF8F3C-F550-43D9-81FE-C9F237FBCE0C}"/>
              </a:ext>
            </a:extLst>
          </p:cNvPr>
          <p:cNvSpPr/>
          <p:nvPr/>
        </p:nvSpPr>
        <p:spPr>
          <a:xfrm>
            <a:off x="6830931" y="595496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Picture 6" descr="Resultado de imagen para banda transportadora png">
            <a:extLst>
              <a:ext uri="{FF2B5EF4-FFF2-40B4-BE49-F238E27FC236}">
                <a16:creationId xmlns:a16="http://schemas.microsoft.com/office/drawing/2014/main" id="{BC301D30-14D9-4F9D-8B8B-BABFEC0A0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67" y="563257"/>
            <a:ext cx="1562940" cy="7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D95F6BF-89B8-464E-8C45-DDDDB8F14FAB}"/>
              </a:ext>
            </a:extLst>
          </p:cNvPr>
          <p:cNvSpPr txBox="1"/>
          <p:nvPr/>
        </p:nvSpPr>
        <p:spPr>
          <a:xfrm>
            <a:off x="8092773" y="1592662"/>
            <a:ext cx="1356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4.- Transporte al área de armado por Banda Transportadora (1 Minuto)</a:t>
            </a:r>
          </a:p>
        </p:txBody>
      </p:sp>
      <p:pic>
        <p:nvPicPr>
          <p:cNvPr id="2052" name="Picture 4" descr="Resultado de imagen para caja png">
            <a:extLst>
              <a:ext uri="{FF2B5EF4-FFF2-40B4-BE49-F238E27FC236}">
                <a16:creationId xmlns:a16="http://schemas.microsoft.com/office/drawing/2014/main" id="{95A23F45-A93B-4B45-AAE2-A194878F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138" y="386338"/>
            <a:ext cx="1220874" cy="12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7D02164-AC4F-4052-8CA3-999206DF0267}"/>
              </a:ext>
            </a:extLst>
          </p:cNvPr>
          <p:cNvSpPr/>
          <p:nvPr/>
        </p:nvSpPr>
        <p:spPr>
          <a:xfrm>
            <a:off x="9746502" y="595496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5891C1-24C2-4ECC-98B6-CFFBA0B809F2}"/>
              </a:ext>
            </a:extLst>
          </p:cNvPr>
          <p:cNvSpPr txBox="1"/>
          <p:nvPr/>
        </p:nvSpPr>
        <p:spPr>
          <a:xfrm>
            <a:off x="10835473" y="1592662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5.- Área de armado (ensamblado de caja) (2 Minutos)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D59C455-132B-4AC8-9F85-3FA0F1D08576}"/>
              </a:ext>
            </a:extLst>
          </p:cNvPr>
          <p:cNvSpPr/>
          <p:nvPr/>
        </p:nvSpPr>
        <p:spPr>
          <a:xfrm rot="8085647">
            <a:off x="10681714" y="2660410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9" name="Picture 6" descr="Resultado de imagen para banda transportadora png">
            <a:extLst>
              <a:ext uri="{FF2B5EF4-FFF2-40B4-BE49-F238E27FC236}">
                <a16:creationId xmlns:a16="http://schemas.microsoft.com/office/drawing/2014/main" id="{955AF7BB-E17C-45AD-AC27-09CA0AAB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203" y="3071246"/>
            <a:ext cx="1562940" cy="7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393E9AFB-C9CD-4112-91B3-1D037BF2AACB}"/>
              </a:ext>
            </a:extLst>
          </p:cNvPr>
          <p:cNvSpPr txBox="1"/>
          <p:nvPr/>
        </p:nvSpPr>
        <p:spPr>
          <a:xfrm>
            <a:off x="9251409" y="3861553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6.- Transportación al área de empaquetado (1 Minuto)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4DD769F7-17AE-49E4-9005-8559ED9143A6}"/>
              </a:ext>
            </a:extLst>
          </p:cNvPr>
          <p:cNvSpPr/>
          <p:nvPr/>
        </p:nvSpPr>
        <p:spPr>
          <a:xfrm rot="10800000">
            <a:off x="7989567" y="3104636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Picture 12" descr="Resultado de imagen para inspection png">
            <a:extLst>
              <a:ext uri="{FF2B5EF4-FFF2-40B4-BE49-F238E27FC236}">
                <a16:creationId xmlns:a16="http://schemas.microsoft.com/office/drawing/2014/main" id="{29C7CA43-18A3-46AE-AA19-3105BB7D6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790" y="2825850"/>
            <a:ext cx="1150782" cy="10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897F76B-5A76-4BA7-8D20-9CD8840083CB}"/>
              </a:ext>
            </a:extLst>
          </p:cNvPr>
          <p:cNvSpPr txBox="1"/>
          <p:nvPr/>
        </p:nvSpPr>
        <p:spPr>
          <a:xfrm>
            <a:off x="6541917" y="3861553"/>
            <a:ext cx="1356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7.- Contabilizar y preparar el contenido de la caja (2 Minutos)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10A2F2A3-D7EC-443D-85A0-722EF5C0691F}"/>
              </a:ext>
            </a:extLst>
          </p:cNvPr>
          <p:cNvSpPr/>
          <p:nvPr/>
        </p:nvSpPr>
        <p:spPr>
          <a:xfrm rot="10800000">
            <a:off x="5486154" y="3104636"/>
            <a:ext cx="964641" cy="7146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4" name="Picture 6" descr="Resultado de imagen para caja png">
            <a:extLst>
              <a:ext uri="{FF2B5EF4-FFF2-40B4-BE49-F238E27FC236}">
                <a16:creationId xmlns:a16="http://schemas.microsoft.com/office/drawing/2014/main" id="{186204E1-9B92-42EF-AD4A-DF9681E8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28" y="2945003"/>
            <a:ext cx="1033954" cy="10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621603B-F309-40EB-BA71-8C5FD15A0720}"/>
              </a:ext>
            </a:extLst>
          </p:cNvPr>
          <p:cNvSpPr txBox="1"/>
          <p:nvPr/>
        </p:nvSpPr>
        <p:spPr>
          <a:xfrm>
            <a:off x="4099841" y="3861553"/>
            <a:ext cx="1356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8.- Empaquetar y sellar la caja (3 Minutos por caja)</a:t>
            </a:r>
          </a:p>
        </p:txBody>
      </p:sp>
    </p:spTree>
    <p:extLst>
      <p:ext uri="{BB962C8B-B14F-4D97-AF65-F5344CB8AC3E}">
        <p14:creationId xmlns:p14="http://schemas.microsoft.com/office/powerpoint/2010/main" val="252255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310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Elioth Monroy</dc:creator>
  <cp:lastModifiedBy>Elioth Monroy</cp:lastModifiedBy>
  <cp:revision>133</cp:revision>
  <dcterms:created xsi:type="dcterms:W3CDTF">2017-10-13T01:15:45Z</dcterms:created>
  <dcterms:modified xsi:type="dcterms:W3CDTF">2017-10-13T04:11:49Z</dcterms:modified>
</cp:coreProperties>
</file>