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80" d="100"/>
          <a:sy n="80" d="100"/>
        </p:scale>
        <p:origin x="93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1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09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59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73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5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3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99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04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91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7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4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65B0-BE16-4171-BAEF-0A4986C803A1}" type="datetimeFigureOut">
              <a:rPr lang="es-MX" smtClean="0"/>
              <a:t>30/03/2017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C422F-FA62-4EEA-9B7B-4796144F32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7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conector 1"/>
          <p:cNvSpPr/>
          <p:nvPr/>
        </p:nvSpPr>
        <p:spPr>
          <a:xfrm>
            <a:off x="5285432" y="30146"/>
            <a:ext cx="632767" cy="4170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main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3" name="Diagrama de flujo: conector 2"/>
          <p:cNvSpPr/>
          <p:nvPr/>
        </p:nvSpPr>
        <p:spPr>
          <a:xfrm>
            <a:off x="3808336" y="5896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Diagrama de flujo: conector 3"/>
          <p:cNvSpPr/>
          <p:nvPr/>
        </p:nvSpPr>
        <p:spPr>
          <a:xfrm>
            <a:off x="10718244" y="61986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/>
          <p:cNvCxnSpPr>
            <a:stCxn id="2" idx="4"/>
            <a:endCxn id="4" idx="0"/>
          </p:cNvCxnSpPr>
          <p:nvPr/>
        </p:nvCxnSpPr>
        <p:spPr>
          <a:xfrm>
            <a:off x="5601816" y="447160"/>
            <a:ext cx="5230421" cy="172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2" idx="4"/>
            <a:endCxn id="3" idx="0"/>
          </p:cNvCxnSpPr>
          <p:nvPr/>
        </p:nvCxnSpPr>
        <p:spPr>
          <a:xfrm flipH="1">
            <a:off x="3922329" y="447160"/>
            <a:ext cx="1679487" cy="14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grama de flujo: conector 19"/>
          <p:cNvSpPr/>
          <p:nvPr/>
        </p:nvSpPr>
        <p:spPr>
          <a:xfrm>
            <a:off x="2192905" y="104984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Diagrama de flujo: conector 20"/>
          <p:cNvSpPr/>
          <p:nvPr/>
        </p:nvSpPr>
        <p:spPr>
          <a:xfrm>
            <a:off x="8692298" y="1185569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/>
          <p:cNvSpPr/>
          <p:nvPr/>
        </p:nvSpPr>
        <p:spPr>
          <a:xfrm>
            <a:off x="10714308" y="122090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/>
          <p:cNvSpPr/>
          <p:nvPr/>
        </p:nvSpPr>
        <p:spPr>
          <a:xfrm>
            <a:off x="11789082" y="122090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23"/>
          <p:cNvCxnSpPr>
            <a:stCxn id="3" idx="4"/>
            <a:endCxn id="20" idx="0"/>
          </p:cNvCxnSpPr>
          <p:nvPr/>
        </p:nvCxnSpPr>
        <p:spPr>
          <a:xfrm flipH="1">
            <a:off x="2306898" y="815346"/>
            <a:ext cx="1615431" cy="234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21" idx="0"/>
            <a:endCxn id="3" idx="4"/>
          </p:cNvCxnSpPr>
          <p:nvPr/>
        </p:nvCxnSpPr>
        <p:spPr>
          <a:xfrm flipH="1" flipV="1">
            <a:off x="3922329" y="815346"/>
            <a:ext cx="4883962" cy="37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22" idx="0"/>
            <a:endCxn id="3" idx="4"/>
          </p:cNvCxnSpPr>
          <p:nvPr/>
        </p:nvCxnSpPr>
        <p:spPr>
          <a:xfrm flipH="1" flipV="1">
            <a:off x="3922329" y="815346"/>
            <a:ext cx="6905972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3" idx="0"/>
            <a:endCxn id="3" idx="4"/>
          </p:cNvCxnSpPr>
          <p:nvPr/>
        </p:nvCxnSpPr>
        <p:spPr>
          <a:xfrm flipH="1" flipV="1">
            <a:off x="3922329" y="815346"/>
            <a:ext cx="7980746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grama de flujo: conector 44"/>
          <p:cNvSpPr/>
          <p:nvPr/>
        </p:nvSpPr>
        <p:spPr>
          <a:xfrm>
            <a:off x="7190650" y="173809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Diagrama de flujo: conector 45"/>
          <p:cNvSpPr/>
          <p:nvPr/>
        </p:nvSpPr>
        <p:spPr>
          <a:xfrm>
            <a:off x="1205348" y="1715169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Diagrama de flujo: conector 46"/>
          <p:cNvSpPr/>
          <p:nvPr/>
        </p:nvSpPr>
        <p:spPr>
          <a:xfrm>
            <a:off x="8602448" y="1738949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Diagrama de flujo: conector 47"/>
          <p:cNvSpPr/>
          <p:nvPr/>
        </p:nvSpPr>
        <p:spPr>
          <a:xfrm>
            <a:off x="7798709" y="1738949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Diagrama de flujo: conector 48"/>
          <p:cNvSpPr/>
          <p:nvPr/>
        </p:nvSpPr>
        <p:spPr>
          <a:xfrm>
            <a:off x="5168641" y="173809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Diagrama de flujo: conector 49"/>
          <p:cNvSpPr/>
          <p:nvPr/>
        </p:nvSpPr>
        <p:spPr>
          <a:xfrm>
            <a:off x="9824655" y="1738949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 recto 51"/>
          <p:cNvCxnSpPr>
            <a:stCxn id="20" idx="4"/>
            <a:endCxn id="46" idx="0"/>
          </p:cNvCxnSpPr>
          <p:nvPr/>
        </p:nvCxnSpPr>
        <p:spPr>
          <a:xfrm flipH="1">
            <a:off x="1319341" y="1275581"/>
            <a:ext cx="987557" cy="439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20" idx="4"/>
            <a:endCxn id="49" idx="0"/>
          </p:cNvCxnSpPr>
          <p:nvPr/>
        </p:nvCxnSpPr>
        <p:spPr>
          <a:xfrm>
            <a:off x="2306898" y="1275581"/>
            <a:ext cx="2975736" cy="46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20" idx="4"/>
            <a:endCxn id="45" idx="0"/>
          </p:cNvCxnSpPr>
          <p:nvPr/>
        </p:nvCxnSpPr>
        <p:spPr>
          <a:xfrm>
            <a:off x="2306898" y="1275581"/>
            <a:ext cx="4997745" cy="46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20" idx="4"/>
            <a:endCxn id="48" idx="0"/>
          </p:cNvCxnSpPr>
          <p:nvPr/>
        </p:nvCxnSpPr>
        <p:spPr>
          <a:xfrm>
            <a:off x="2306898" y="1275581"/>
            <a:ext cx="5605804" cy="463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20" idx="4"/>
            <a:endCxn id="47" idx="0"/>
          </p:cNvCxnSpPr>
          <p:nvPr/>
        </p:nvCxnSpPr>
        <p:spPr>
          <a:xfrm>
            <a:off x="2306898" y="1275581"/>
            <a:ext cx="6409543" cy="463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20" idx="4"/>
            <a:endCxn id="50" idx="0"/>
          </p:cNvCxnSpPr>
          <p:nvPr/>
        </p:nvCxnSpPr>
        <p:spPr>
          <a:xfrm>
            <a:off x="2306898" y="1275581"/>
            <a:ext cx="7631750" cy="463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22" idx="4"/>
            <a:endCxn id="42" idx="0"/>
          </p:cNvCxnSpPr>
          <p:nvPr/>
        </p:nvCxnSpPr>
        <p:spPr>
          <a:xfrm>
            <a:off x="10828301" y="1446645"/>
            <a:ext cx="0" cy="292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grama de flujo: conector 40"/>
          <p:cNvSpPr/>
          <p:nvPr/>
        </p:nvSpPr>
        <p:spPr>
          <a:xfrm>
            <a:off x="1316337" y="3541609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Diagrama de flujo: conector 41"/>
          <p:cNvSpPr/>
          <p:nvPr/>
        </p:nvSpPr>
        <p:spPr>
          <a:xfrm>
            <a:off x="10714308" y="173895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Diagrama de flujo: conector 84"/>
          <p:cNvSpPr/>
          <p:nvPr/>
        </p:nvSpPr>
        <p:spPr>
          <a:xfrm>
            <a:off x="3254898" y="354902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Diagrama de flujo: conector 85"/>
          <p:cNvSpPr/>
          <p:nvPr/>
        </p:nvSpPr>
        <p:spPr>
          <a:xfrm>
            <a:off x="3849125" y="3564592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Diagrama de flujo: conector 86"/>
          <p:cNvSpPr/>
          <p:nvPr/>
        </p:nvSpPr>
        <p:spPr>
          <a:xfrm>
            <a:off x="4329178" y="360157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Diagrama de flujo: conector 87"/>
          <p:cNvSpPr/>
          <p:nvPr/>
        </p:nvSpPr>
        <p:spPr>
          <a:xfrm>
            <a:off x="5031645" y="359634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9" name="Conector recto 88"/>
          <p:cNvCxnSpPr>
            <a:stCxn id="46" idx="4"/>
            <a:endCxn id="41" idx="0"/>
          </p:cNvCxnSpPr>
          <p:nvPr/>
        </p:nvCxnSpPr>
        <p:spPr>
          <a:xfrm>
            <a:off x="1319341" y="1940909"/>
            <a:ext cx="114939" cy="160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46" idx="4"/>
            <a:endCxn id="85" idx="0"/>
          </p:cNvCxnSpPr>
          <p:nvPr/>
        </p:nvCxnSpPr>
        <p:spPr>
          <a:xfrm>
            <a:off x="1319341" y="1940909"/>
            <a:ext cx="2049550" cy="1608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46" idx="4"/>
            <a:endCxn id="86" idx="0"/>
          </p:cNvCxnSpPr>
          <p:nvPr/>
        </p:nvCxnSpPr>
        <p:spPr>
          <a:xfrm>
            <a:off x="1319341" y="1940909"/>
            <a:ext cx="2643777" cy="1623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46" idx="4"/>
            <a:endCxn id="87" idx="0"/>
          </p:cNvCxnSpPr>
          <p:nvPr/>
        </p:nvCxnSpPr>
        <p:spPr>
          <a:xfrm>
            <a:off x="1319341" y="1940909"/>
            <a:ext cx="3123830" cy="1660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46" idx="4"/>
            <a:endCxn id="88" idx="0"/>
          </p:cNvCxnSpPr>
          <p:nvPr/>
        </p:nvCxnSpPr>
        <p:spPr>
          <a:xfrm>
            <a:off x="1319341" y="1940909"/>
            <a:ext cx="3826297" cy="1655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iagrama de flujo: conector 140"/>
          <p:cNvSpPr/>
          <p:nvPr/>
        </p:nvSpPr>
        <p:spPr>
          <a:xfrm>
            <a:off x="5791683" y="359634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2" name="Diagrama de flujo: conector 141"/>
          <p:cNvSpPr/>
          <p:nvPr/>
        </p:nvSpPr>
        <p:spPr>
          <a:xfrm>
            <a:off x="6346794" y="359634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Diagrama de flujo: conector 142"/>
          <p:cNvSpPr/>
          <p:nvPr/>
        </p:nvSpPr>
        <p:spPr>
          <a:xfrm>
            <a:off x="6823146" y="358567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Diagrama de flujo: conector 143"/>
          <p:cNvSpPr/>
          <p:nvPr/>
        </p:nvSpPr>
        <p:spPr>
          <a:xfrm>
            <a:off x="7264308" y="358567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Diagrama de flujo: conector 144"/>
          <p:cNvSpPr/>
          <p:nvPr/>
        </p:nvSpPr>
        <p:spPr>
          <a:xfrm>
            <a:off x="7754118" y="358567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6" name="Conector recto 195"/>
          <p:cNvCxnSpPr>
            <a:stCxn id="49" idx="4"/>
            <a:endCxn id="141" idx="0"/>
          </p:cNvCxnSpPr>
          <p:nvPr/>
        </p:nvCxnSpPr>
        <p:spPr>
          <a:xfrm>
            <a:off x="5282634" y="1963833"/>
            <a:ext cx="623042" cy="1632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198"/>
          <p:cNvCxnSpPr>
            <a:stCxn id="49" idx="4"/>
            <a:endCxn id="142" idx="0"/>
          </p:cNvCxnSpPr>
          <p:nvPr/>
        </p:nvCxnSpPr>
        <p:spPr>
          <a:xfrm>
            <a:off x="5282634" y="1963833"/>
            <a:ext cx="1178153" cy="1632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stCxn id="49" idx="4"/>
            <a:endCxn id="143" idx="0"/>
          </p:cNvCxnSpPr>
          <p:nvPr/>
        </p:nvCxnSpPr>
        <p:spPr>
          <a:xfrm>
            <a:off x="5282634" y="1963833"/>
            <a:ext cx="1654505" cy="162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>
            <a:stCxn id="49" idx="4"/>
            <a:endCxn id="144" idx="0"/>
          </p:cNvCxnSpPr>
          <p:nvPr/>
        </p:nvCxnSpPr>
        <p:spPr>
          <a:xfrm>
            <a:off x="5282634" y="1963833"/>
            <a:ext cx="2095667" cy="162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207"/>
          <p:cNvCxnSpPr>
            <a:stCxn id="49" idx="4"/>
            <a:endCxn id="145" idx="0"/>
          </p:cNvCxnSpPr>
          <p:nvPr/>
        </p:nvCxnSpPr>
        <p:spPr>
          <a:xfrm>
            <a:off x="5282634" y="1963833"/>
            <a:ext cx="2585477" cy="162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Diagrama de flujo: conector 210"/>
          <p:cNvSpPr/>
          <p:nvPr/>
        </p:nvSpPr>
        <p:spPr>
          <a:xfrm>
            <a:off x="8374531" y="359164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" name="Diagrama de flujo: conector 211"/>
          <p:cNvSpPr/>
          <p:nvPr/>
        </p:nvSpPr>
        <p:spPr>
          <a:xfrm>
            <a:off x="8762697" y="359634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3" name="Diagrama de flujo: conector 212"/>
          <p:cNvSpPr/>
          <p:nvPr/>
        </p:nvSpPr>
        <p:spPr>
          <a:xfrm>
            <a:off x="9140958" y="3598407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Diagrama de flujo: conector 213"/>
          <p:cNvSpPr/>
          <p:nvPr/>
        </p:nvSpPr>
        <p:spPr>
          <a:xfrm>
            <a:off x="9651066" y="358567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1" name="Conector recto 270"/>
          <p:cNvCxnSpPr>
            <a:stCxn id="45" idx="4"/>
            <a:endCxn id="211" idx="0"/>
          </p:cNvCxnSpPr>
          <p:nvPr/>
        </p:nvCxnSpPr>
        <p:spPr>
          <a:xfrm>
            <a:off x="7304643" y="1963833"/>
            <a:ext cx="1183881" cy="162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/>
          <p:cNvCxnSpPr>
            <a:stCxn id="45" idx="4"/>
            <a:endCxn id="212" idx="0"/>
          </p:cNvCxnSpPr>
          <p:nvPr/>
        </p:nvCxnSpPr>
        <p:spPr>
          <a:xfrm>
            <a:off x="7304643" y="1963833"/>
            <a:ext cx="1572047" cy="1632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ector recto 274"/>
          <p:cNvCxnSpPr>
            <a:stCxn id="45" idx="4"/>
            <a:endCxn id="213" idx="0"/>
          </p:cNvCxnSpPr>
          <p:nvPr/>
        </p:nvCxnSpPr>
        <p:spPr>
          <a:xfrm>
            <a:off x="7304643" y="1963833"/>
            <a:ext cx="1950308" cy="163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/>
          <p:cNvCxnSpPr>
            <a:stCxn id="45" idx="4"/>
            <a:endCxn id="214" idx="0"/>
          </p:cNvCxnSpPr>
          <p:nvPr/>
        </p:nvCxnSpPr>
        <p:spPr>
          <a:xfrm>
            <a:off x="7304643" y="1963833"/>
            <a:ext cx="2460416" cy="162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Diagrama de flujo: conector 277"/>
          <p:cNvSpPr/>
          <p:nvPr/>
        </p:nvSpPr>
        <p:spPr>
          <a:xfrm>
            <a:off x="8602448" y="236982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0" name="Conector recto 279"/>
          <p:cNvCxnSpPr>
            <a:stCxn id="47" idx="4"/>
            <a:endCxn id="278" idx="0"/>
          </p:cNvCxnSpPr>
          <p:nvPr/>
        </p:nvCxnSpPr>
        <p:spPr>
          <a:xfrm>
            <a:off x="8716441" y="1964689"/>
            <a:ext cx="0" cy="405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Diagrama de flujo: conector 322"/>
          <p:cNvSpPr/>
          <p:nvPr/>
        </p:nvSpPr>
        <p:spPr>
          <a:xfrm>
            <a:off x="690415" y="3895257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4" name="Diagrama de flujo: conector 323"/>
          <p:cNvSpPr/>
          <p:nvPr/>
        </p:nvSpPr>
        <p:spPr>
          <a:xfrm>
            <a:off x="1307557" y="389681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5" name="Diagrama de flujo: conector 324"/>
          <p:cNvSpPr/>
          <p:nvPr/>
        </p:nvSpPr>
        <p:spPr>
          <a:xfrm>
            <a:off x="2311003" y="3898300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6" name="Diagrama de flujo: conector 325"/>
          <p:cNvSpPr/>
          <p:nvPr/>
        </p:nvSpPr>
        <p:spPr>
          <a:xfrm>
            <a:off x="1871423" y="3925294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7" name="Diagrama de flujo: conector 326"/>
          <p:cNvSpPr/>
          <p:nvPr/>
        </p:nvSpPr>
        <p:spPr>
          <a:xfrm>
            <a:off x="2697997" y="393283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8" name="Conector recto 327"/>
          <p:cNvCxnSpPr>
            <a:stCxn id="41" idx="4"/>
            <a:endCxn id="323" idx="0"/>
          </p:cNvCxnSpPr>
          <p:nvPr/>
        </p:nvCxnSpPr>
        <p:spPr>
          <a:xfrm flipH="1">
            <a:off x="808358" y="3767349"/>
            <a:ext cx="625922" cy="127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>
            <a:stCxn id="41" idx="4"/>
            <a:endCxn id="324" idx="0"/>
          </p:cNvCxnSpPr>
          <p:nvPr/>
        </p:nvCxnSpPr>
        <p:spPr>
          <a:xfrm flipH="1">
            <a:off x="1425500" y="3767349"/>
            <a:ext cx="8780" cy="129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>
            <a:stCxn id="41" idx="4"/>
            <a:endCxn id="325" idx="0"/>
          </p:cNvCxnSpPr>
          <p:nvPr/>
        </p:nvCxnSpPr>
        <p:spPr>
          <a:xfrm>
            <a:off x="1434280" y="3767349"/>
            <a:ext cx="994666" cy="130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>
            <a:stCxn id="41" idx="4"/>
            <a:endCxn id="327" idx="0"/>
          </p:cNvCxnSpPr>
          <p:nvPr/>
        </p:nvCxnSpPr>
        <p:spPr>
          <a:xfrm>
            <a:off x="1434280" y="3767349"/>
            <a:ext cx="1381660" cy="165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>
            <a:stCxn id="41" idx="4"/>
            <a:endCxn id="326" idx="0"/>
          </p:cNvCxnSpPr>
          <p:nvPr/>
        </p:nvCxnSpPr>
        <p:spPr>
          <a:xfrm>
            <a:off x="1434280" y="3767349"/>
            <a:ext cx="555086" cy="157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Diagrama de flujo: conector 345"/>
          <p:cNvSpPr/>
          <p:nvPr/>
        </p:nvSpPr>
        <p:spPr>
          <a:xfrm>
            <a:off x="3068389" y="3956886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7" name="Diagrama de flujo: conector 346"/>
          <p:cNvSpPr/>
          <p:nvPr/>
        </p:nvSpPr>
        <p:spPr>
          <a:xfrm>
            <a:off x="3307921" y="3970467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8" name="Diagrama de flujo: conector 347"/>
          <p:cNvSpPr/>
          <p:nvPr/>
        </p:nvSpPr>
        <p:spPr>
          <a:xfrm>
            <a:off x="3586585" y="396439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9" name="Diagrama de flujo: conector 348"/>
          <p:cNvSpPr/>
          <p:nvPr/>
        </p:nvSpPr>
        <p:spPr>
          <a:xfrm>
            <a:off x="3835948" y="396376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1" name="Conector recto 350"/>
          <p:cNvCxnSpPr>
            <a:stCxn id="85" idx="4"/>
            <a:endCxn id="346" idx="0"/>
          </p:cNvCxnSpPr>
          <p:nvPr/>
        </p:nvCxnSpPr>
        <p:spPr>
          <a:xfrm flipH="1">
            <a:off x="3186332" y="3774764"/>
            <a:ext cx="182559" cy="182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 recto 353"/>
          <p:cNvCxnSpPr>
            <a:stCxn id="85" idx="4"/>
            <a:endCxn id="347" idx="0"/>
          </p:cNvCxnSpPr>
          <p:nvPr/>
        </p:nvCxnSpPr>
        <p:spPr>
          <a:xfrm>
            <a:off x="3368891" y="3774764"/>
            <a:ext cx="56973" cy="195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recto 356"/>
          <p:cNvCxnSpPr>
            <a:stCxn id="85" idx="4"/>
            <a:endCxn id="348" idx="0"/>
          </p:cNvCxnSpPr>
          <p:nvPr/>
        </p:nvCxnSpPr>
        <p:spPr>
          <a:xfrm>
            <a:off x="3368891" y="3774764"/>
            <a:ext cx="335637" cy="18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recto 359"/>
          <p:cNvCxnSpPr>
            <a:stCxn id="85" idx="4"/>
            <a:endCxn id="349" idx="0"/>
          </p:cNvCxnSpPr>
          <p:nvPr/>
        </p:nvCxnSpPr>
        <p:spPr>
          <a:xfrm>
            <a:off x="3368891" y="3774764"/>
            <a:ext cx="585000" cy="188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Diagrama de flujo: conector 363"/>
          <p:cNvSpPr/>
          <p:nvPr/>
        </p:nvSpPr>
        <p:spPr>
          <a:xfrm>
            <a:off x="4322951" y="3979090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5" name="Conector recto 364"/>
          <p:cNvCxnSpPr>
            <a:stCxn id="87" idx="4"/>
            <a:endCxn id="364" idx="0"/>
          </p:cNvCxnSpPr>
          <p:nvPr/>
        </p:nvCxnSpPr>
        <p:spPr>
          <a:xfrm flipH="1">
            <a:off x="4440894" y="3827314"/>
            <a:ext cx="2277" cy="15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Diagrama de flujo: conector 367"/>
          <p:cNvSpPr/>
          <p:nvPr/>
        </p:nvSpPr>
        <p:spPr>
          <a:xfrm>
            <a:off x="5038859" y="3970467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9" name="Diagrama de flujo: conector 368"/>
          <p:cNvSpPr/>
          <p:nvPr/>
        </p:nvSpPr>
        <p:spPr>
          <a:xfrm>
            <a:off x="5342837" y="397544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0" name="Diagrama de flujo: conector 369"/>
          <p:cNvSpPr/>
          <p:nvPr/>
        </p:nvSpPr>
        <p:spPr>
          <a:xfrm>
            <a:off x="5603958" y="3970467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1" name="Diagrama de flujo: conector 370"/>
          <p:cNvSpPr/>
          <p:nvPr/>
        </p:nvSpPr>
        <p:spPr>
          <a:xfrm>
            <a:off x="5844603" y="3979090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3" name="Conector recto 372"/>
          <p:cNvCxnSpPr>
            <a:stCxn id="141" idx="4"/>
            <a:endCxn id="368" idx="0"/>
          </p:cNvCxnSpPr>
          <p:nvPr/>
        </p:nvCxnSpPr>
        <p:spPr>
          <a:xfrm flipH="1">
            <a:off x="5156802" y="3822086"/>
            <a:ext cx="748874" cy="14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recto 375"/>
          <p:cNvCxnSpPr>
            <a:stCxn id="141" idx="4"/>
            <a:endCxn id="369" idx="0"/>
          </p:cNvCxnSpPr>
          <p:nvPr/>
        </p:nvCxnSpPr>
        <p:spPr>
          <a:xfrm flipH="1">
            <a:off x="5460780" y="3822086"/>
            <a:ext cx="444896" cy="153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recto 378"/>
          <p:cNvCxnSpPr>
            <a:stCxn id="141" idx="4"/>
            <a:endCxn id="370" idx="0"/>
          </p:cNvCxnSpPr>
          <p:nvPr/>
        </p:nvCxnSpPr>
        <p:spPr>
          <a:xfrm flipH="1">
            <a:off x="5721901" y="3822086"/>
            <a:ext cx="183775" cy="14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cto 381"/>
          <p:cNvCxnSpPr>
            <a:stCxn id="141" idx="4"/>
            <a:endCxn id="371" idx="0"/>
          </p:cNvCxnSpPr>
          <p:nvPr/>
        </p:nvCxnSpPr>
        <p:spPr>
          <a:xfrm>
            <a:off x="5905676" y="3822086"/>
            <a:ext cx="56870" cy="157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Diagrama de flujo: conector 384"/>
          <p:cNvSpPr/>
          <p:nvPr/>
        </p:nvSpPr>
        <p:spPr>
          <a:xfrm>
            <a:off x="6090395" y="3975441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6" name="Diagrama de flujo: conector 385"/>
          <p:cNvSpPr/>
          <p:nvPr/>
        </p:nvSpPr>
        <p:spPr>
          <a:xfrm>
            <a:off x="6318992" y="3981427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7" name="Diagrama de flujo: conector 386"/>
          <p:cNvSpPr/>
          <p:nvPr/>
        </p:nvSpPr>
        <p:spPr>
          <a:xfrm>
            <a:off x="6569691" y="396550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8" name="Diagrama de flujo: conector 387"/>
          <p:cNvSpPr/>
          <p:nvPr/>
        </p:nvSpPr>
        <p:spPr>
          <a:xfrm>
            <a:off x="6869557" y="3982795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0" name="Conector recto 389"/>
          <p:cNvCxnSpPr>
            <a:stCxn id="142" idx="4"/>
            <a:endCxn id="385" idx="0"/>
          </p:cNvCxnSpPr>
          <p:nvPr/>
        </p:nvCxnSpPr>
        <p:spPr>
          <a:xfrm flipH="1">
            <a:off x="6208338" y="3822086"/>
            <a:ext cx="252449" cy="153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392"/>
          <p:cNvCxnSpPr>
            <a:stCxn id="142" idx="4"/>
            <a:endCxn id="386" idx="0"/>
          </p:cNvCxnSpPr>
          <p:nvPr/>
        </p:nvCxnSpPr>
        <p:spPr>
          <a:xfrm flipH="1">
            <a:off x="6436935" y="3822086"/>
            <a:ext cx="23852" cy="15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recto 395"/>
          <p:cNvCxnSpPr>
            <a:stCxn id="142" idx="4"/>
            <a:endCxn id="387" idx="0"/>
          </p:cNvCxnSpPr>
          <p:nvPr/>
        </p:nvCxnSpPr>
        <p:spPr>
          <a:xfrm>
            <a:off x="6460787" y="3822086"/>
            <a:ext cx="226847" cy="143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398"/>
          <p:cNvCxnSpPr>
            <a:stCxn id="142" idx="4"/>
            <a:endCxn id="388" idx="0"/>
          </p:cNvCxnSpPr>
          <p:nvPr/>
        </p:nvCxnSpPr>
        <p:spPr>
          <a:xfrm>
            <a:off x="6460787" y="3822086"/>
            <a:ext cx="526713" cy="1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Diagrama de flujo: conector 401"/>
          <p:cNvSpPr/>
          <p:nvPr/>
        </p:nvSpPr>
        <p:spPr>
          <a:xfrm>
            <a:off x="7534587" y="3993676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3" name="Conector recto 402"/>
          <p:cNvCxnSpPr>
            <a:stCxn id="144" idx="4"/>
            <a:endCxn id="402" idx="0"/>
          </p:cNvCxnSpPr>
          <p:nvPr/>
        </p:nvCxnSpPr>
        <p:spPr>
          <a:xfrm>
            <a:off x="7378301" y="3811413"/>
            <a:ext cx="274229" cy="182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Diagrama de flujo: conector 405"/>
          <p:cNvSpPr/>
          <p:nvPr/>
        </p:nvSpPr>
        <p:spPr>
          <a:xfrm>
            <a:off x="8526212" y="396550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7" name="Diagrama de flujo: conector 406"/>
          <p:cNvSpPr/>
          <p:nvPr/>
        </p:nvSpPr>
        <p:spPr>
          <a:xfrm>
            <a:off x="8242621" y="396550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8" name="Diagrama de flujo: conector 407"/>
          <p:cNvSpPr/>
          <p:nvPr/>
        </p:nvSpPr>
        <p:spPr>
          <a:xfrm>
            <a:off x="8783167" y="3975441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9" name="Diagrama de flujo: conector 408"/>
          <p:cNvSpPr/>
          <p:nvPr/>
        </p:nvSpPr>
        <p:spPr>
          <a:xfrm>
            <a:off x="9352566" y="3983391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0" name="Conector recto 409"/>
          <p:cNvCxnSpPr>
            <a:stCxn id="213" idx="4"/>
            <a:endCxn id="409" idx="0"/>
          </p:cNvCxnSpPr>
          <p:nvPr/>
        </p:nvCxnSpPr>
        <p:spPr>
          <a:xfrm>
            <a:off x="9254951" y="3824147"/>
            <a:ext cx="215558" cy="159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412"/>
          <p:cNvCxnSpPr>
            <a:stCxn id="211" idx="4"/>
            <a:endCxn id="407" idx="0"/>
          </p:cNvCxnSpPr>
          <p:nvPr/>
        </p:nvCxnSpPr>
        <p:spPr>
          <a:xfrm flipH="1">
            <a:off x="8360564" y="3817383"/>
            <a:ext cx="127960" cy="148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415"/>
          <p:cNvCxnSpPr>
            <a:stCxn id="211" idx="4"/>
            <a:endCxn id="406" idx="0"/>
          </p:cNvCxnSpPr>
          <p:nvPr/>
        </p:nvCxnSpPr>
        <p:spPr>
          <a:xfrm>
            <a:off x="8488524" y="3817383"/>
            <a:ext cx="155631" cy="148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418"/>
          <p:cNvCxnSpPr>
            <a:stCxn id="211" idx="4"/>
            <a:endCxn id="408" idx="0"/>
          </p:cNvCxnSpPr>
          <p:nvPr/>
        </p:nvCxnSpPr>
        <p:spPr>
          <a:xfrm>
            <a:off x="8488524" y="3817383"/>
            <a:ext cx="412586" cy="15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Diagrama de flujo: conector 421"/>
          <p:cNvSpPr/>
          <p:nvPr/>
        </p:nvSpPr>
        <p:spPr>
          <a:xfrm>
            <a:off x="280886" y="4374584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3" name="Diagrama de flujo: conector 422"/>
          <p:cNvSpPr/>
          <p:nvPr/>
        </p:nvSpPr>
        <p:spPr>
          <a:xfrm>
            <a:off x="709232" y="4376871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4" name="Diagrama de flujo: conector 423"/>
          <p:cNvSpPr/>
          <p:nvPr/>
        </p:nvSpPr>
        <p:spPr>
          <a:xfrm>
            <a:off x="1370246" y="438267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5" name="Diagrama de flujo: conector 424"/>
          <p:cNvSpPr/>
          <p:nvPr/>
        </p:nvSpPr>
        <p:spPr>
          <a:xfrm>
            <a:off x="1802128" y="438267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6" name="Conector recto 425"/>
          <p:cNvCxnSpPr>
            <a:stCxn id="323" idx="4"/>
            <a:endCxn id="422" idx="0"/>
          </p:cNvCxnSpPr>
          <p:nvPr/>
        </p:nvCxnSpPr>
        <p:spPr>
          <a:xfrm flipH="1">
            <a:off x="398829" y="4120997"/>
            <a:ext cx="409529" cy="253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cto 428"/>
          <p:cNvCxnSpPr>
            <a:stCxn id="323" idx="4"/>
            <a:endCxn id="423" idx="0"/>
          </p:cNvCxnSpPr>
          <p:nvPr/>
        </p:nvCxnSpPr>
        <p:spPr>
          <a:xfrm>
            <a:off x="808358" y="4120997"/>
            <a:ext cx="18817" cy="25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ector recto 431"/>
          <p:cNvCxnSpPr>
            <a:stCxn id="323" idx="4"/>
            <a:endCxn id="424" idx="0"/>
          </p:cNvCxnSpPr>
          <p:nvPr/>
        </p:nvCxnSpPr>
        <p:spPr>
          <a:xfrm>
            <a:off x="808358" y="4120997"/>
            <a:ext cx="679831" cy="261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recto 434"/>
          <p:cNvCxnSpPr>
            <a:stCxn id="323" idx="4"/>
            <a:endCxn id="425" idx="0"/>
          </p:cNvCxnSpPr>
          <p:nvPr/>
        </p:nvCxnSpPr>
        <p:spPr>
          <a:xfrm>
            <a:off x="808358" y="4120997"/>
            <a:ext cx="1111713" cy="261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Diagrama de flujo: conector 437"/>
          <p:cNvSpPr/>
          <p:nvPr/>
        </p:nvSpPr>
        <p:spPr>
          <a:xfrm>
            <a:off x="2150677" y="4386495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9" name="Diagrama de flujo: conector 438"/>
          <p:cNvSpPr/>
          <p:nvPr/>
        </p:nvSpPr>
        <p:spPr>
          <a:xfrm>
            <a:off x="2505261" y="440662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0" name="Diagrama de flujo: conector 439"/>
          <p:cNvSpPr/>
          <p:nvPr/>
        </p:nvSpPr>
        <p:spPr>
          <a:xfrm>
            <a:off x="2843063" y="440662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1" name="Diagrama de flujo: conector 440"/>
          <p:cNvSpPr/>
          <p:nvPr/>
        </p:nvSpPr>
        <p:spPr>
          <a:xfrm>
            <a:off x="3186332" y="4416766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2" name="Conector recto 441"/>
          <p:cNvCxnSpPr>
            <a:stCxn id="324" idx="4"/>
            <a:endCxn id="438" idx="0"/>
          </p:cNvCxnSpPr>
          <p:nvPr/>
        </p:nvCxnSpPr>
        <p:spPr>
          <a:xfrm>
            <a:off x="1425500" y="4122552"/>
            <a:ext cx="843120" cy="263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recto 444"/>
          <p:cNvCxnSpPr>
            <a:stCxn id="324" idx="4"/>
            <a:endCxn id="439" idx="0"/>
          </p:cNvCxnSpPr>
          <p:nvPr/>
        </p:nvCxnSpPr>
        <p:spPr>
          <a:xfrm>
            <a:off x="1425500" y="4122552"/>
            <a:ext cx="1197704" cy="284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recto 447"/>
          <p:cNvCxnSpPr>
            <a:stCxn id="324" idx="4"/>
            <a:endCxn id="440" idx="0"/>
          </p:cNvCxnSpPr>
          <p:nvPr/>
        </p:nvCxnSpPr>
        <p:spPr>
          <a:xfrm>
            <a:off x="1425500" y="4122552"/>
            <a:ext cx="1535506" cy="284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recto 450"/>
          <p:cNvCxnSpPr>
            <a:stCxn id="324" idx="4"/>
            <a:endCxn id="441" idx="0"/>
          </p:cNvCxnSpPr>
          <p:nvPr/>
        </p:nvCxnSpPr>
        <p:spPr>
          <a:xfrm>
            <a:off x="1425500" y="4122552"/>
            <a:ext cx="1878775" cy="29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Diagrama de flujo: conector 453"/>
          <p:cNvSpPr/>
          <p:nvPr/>
        </p:nvSpPr>
        <p:spPr>
          <a:xfrm>
            <a:off x="3571252" y="439881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5" name="Conector recto 454"/>
          <p:cNvCxnSpPr>
            <a:stCxn id="326" idx="4"/>
            <a:endCxn id="454" idx="0"/>
          </p:cNvCxnSpPr>
          <p:nvPr/>
        </p:nvCxnSpPr>
        <p:spPr>
          <a:xfrm>
            <a:off x="1989366" y="4151034"/>
            <a:ext cx="1699829" cy="247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Diagrama de flujo: conector 458"/>
          <p:cNvSpPr/>
          <p:nvPr/>
        </p:nvSpPr>
        <p:spPr>
          <a:xfrm>
            <a:off x="4428793" y="4411415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0" name="Diagrama de flujo: conector 459"/>
          <p:cNvSpPr/>
          <p:nvPr/>
        </p:nvSpPr>
        <p:spPr>
          <a:xfrm>
            <a:off x="4800271" y="4406626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1" name="Diagrama de flujo: conector 460"/>
          <p:cNvSpPr/>
          <p:nvPr/>
        </p:nvSpPr>
        <p:spPr>
          <a:xfrm>
            <a:off x="5223453" y="4406626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3" name="Conector recto 462"/>
          <p:cNvCxnSpPr>
            <a:stCxn id="368" idx="4"/>
            <a:endCxn id="459" idx="0"/>
          </p:cNvCxnSpPr>
          <p:nvPr/>
        </p:nvCxnSpPr>
        <p:spPr>
          <a:xfrm flipH="1">
            <a:off x="4546736" y="4196207"/>
            <a:ext cx="610066" cy="215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ector recto 465"/>
          <p:cNvCxnSpPr>
            <a:stCxn id="368" idx="4"/>
            <a:endCxn id="460" idx="0"/>
          </p:cNvCxnSpPr>
          <p:nvPr/>
        </p:nvCxnSpPr>
        <p:spPr>
          <a:xfrm flipH="1">
            <a:off x="4918214" y="4196207"/>
            <a:ext cx="238588" cy="210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recto 468"/>
          <p:cNvCxnSpPr>
            <a:stCxn id="368" idx="4"/>
            <a:endCxn id="461" idx="0"/>
          </p:cNvCxnSpPr>
          <p:nvPr/>
        </p:nvCxnSpPr>
        <p:spPr>
          <a:xfrm>
            <a:off x="5156802" y="4196207"/>
            <a:ext cx="184594" cy="210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Diagrama de flujo: conector 472"/>
          <p:cNvSpPr/>
          <p:nvPr/>
        </p:nvSpPr>
        <p:spPr>
          <a:xfrm>
            <a:off x="5615446" y="439881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4" name="Conector recto 473"/>
          <p:cNvCxnSpPr>
            <a:stCxn id="370" idx="4"/>
            <a:endCxn id="473" idx="0"/>
          </p:cNvCxnSpPr>
          <p:nvPr/>
        </p:nvCxnSpPr>
        <p:spPr>
          <a:xfrm>
            <a:off x="5721901" y="4196207"/>
            <a:ext cx="11488" cy="202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Diagrama de flujo: conector 477"/>
          <p:cNvSpPr/>
          <p:nvPr/>
        </p:nvSpPr>
        <p:spPr>
          <a:xfrm>
            <a:off x="5891310" y="4406625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9" name="Diagrama de flujo: conector 478"/>
          <p:cNvSpPr/>
          <p:nvPr/>
        </p:nvSpPr>
        <p:spPr>
          <a:xfrm>
            <a:off x="6400559" y="440662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0" name="Diagrama de flujo: conector 479"/>
          <p:cNvSpPr/>
          <p:nvPr/>
        </p:nvSpPr>
        <p:spPr>
          <a:xfrm>
            <a:off x="6142945" y="438267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1" name="Diagrama de flujo: conector 480"/>
          <p:cNvSpPr/>
          <p:nvPr/>
        </p:nvSpPr>
        <p:spPr>
          <a:xfrm>
            <a:off x="6730182" y="441042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2" name="Conector recto 481"/>
          <p:cNvCxnSpPr>
            <a:stCxn id="385" idx="4"/>
            <a:endCxn id="478" idx="0"/>
          </p:cNvCxnSpPr>
          <p:nvPr/>
        </p:nvCxnSpPr>
        <p:spPr>
          <a:xfrm flipH="1">
            <a:off x="6009253" y="4201181"/>
            <a:ext cx="199085" cy="20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ector recto 484"/>
          <p:cNvCxnSpPr>
            <a:stCxn id="385" idx="4"/>
            <a:endCxn id="480" idx="0"/>
          </p:cNvCxnSpPr>
          <p:nvPr/>
        </p:nvCxnSpPr>
        <p:spPr>
          <a:xfrm>
            <a:off x="6208338" y="4201181"/>
            <a:ext cx="52550" cy="18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recto 487"/>
          <p:cNvCxnSpPr>
            <a:stCxn id="385" idx="4"/>
            <a:endCxn id="479" idx="0"/>
          </p:cNvCxnSpPr>
          <p:nvPr/>
        </p:nvCxnSpPr>
        <p:spPr>
          <a:xfrm>
            <a:off x="6208338" y="4201181"/>
            <a:ext cx="310164" cy="20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ector recto 490"/>
          <p:cNvCxnSpPr>
            <a:stCxn id="387" idx="4"/>
            <a:endCxn id="481" idx="0"/>
          </p:cNvCxnSpPr>
          <p:nvPr/>
        </p:nvCxnSpPr>
        <p:spPr>
          <a:xfrm>
            <a:off x="6687634" y="4191242"/>
            <a:ext cx="160491" cy="219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Diagrama de flujo: conector 504"/>
          <p:cNvSpPr/>
          <p:nvPr/>
        </p:nvSpPr>
        <p:spPr>
          <a:xfrm>
            <a:off x="4800271" y="4863741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6" name="Diagrama de flujo: conector 505"/>
          <p:cNvSpPr/>
          <p:nvPr/>
        </p:nvSpPr>
        <p:spPr>
          <a:xfrm>
            <a:off x="6142945" y="4863741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7" name="Conector recto 506"/>
          <p:cNvCxnSpPr>
            <a:stCxn id="460" idx="4"/>
            <a:endCxn id="505" idx="0"/>
          </p:cNvCxnSpPr>
          <p:nvPr/>
        </p:nvCxnSpPr>
        <p:spPr>
          <a:xfrm>
            <a:off x="4918214" y="4632366"/>
            <a:ext cx="0" cy="231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recto 509"/>
          <p:cNvCxnSpPr>
            <a:stCxn id="480" idx="4"/>
            <a:endCxn id="506" idx="0"/>
          </p:cNvCxnSpPr>
          <p:nvPr/>
        </p:nvCxnSpPr>
        <p:spPr>
          <a:xfrm>
            <a:off x="6260888" y="4608418"/>
            <a:ext cx="0" cy="255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recto 512"/>
          <p:cNvCxnSpPr>
            <a:stCxn id="406" idx="4"/>
            <a:endCxn id="514" idx="0"/>
          </p:cNvCxnSpPr>
          <p:nvPr/>
        </p:nvCxnSpPr>
        <p:spPr>
          <a:xfrm flipH="1">
            <a:off x="8644154" y="4191242"/>
            <a:ext cx="1" cy="215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Diagrama de flujo: conector 513"/>
          <p:cNvSpPr/>
          <p:nvPr/>
        </p:nvSpPr>
        <p:spPr>
          <a:xfrm>
            <a:off x="8526211" y="4406623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0" name="Diagrama de flujo: conector 519"/>
          <p:cNvSpPr/>
          <p:nvPr/>
        </p:nvSpPr>
        <p:spPr>
          <a:xfrm>
            <a:off x="324606" y="500278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1" name="Diagrama de flujo: conector 520"/>
          <p:cNvSpPr/>
          <p:nvPr/>
        </p:nvSpPr>
        <p:spPr>
          <a:xfrm>
            <a:off x="869340" y="498547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2" name="Diagrama de flujo: conector 521"/>
          <p:cNvSpPr/>
          <p:nvPr/>
        </p:nvSpPr>
        <p:spPr>
          <a:xfrm>
            <a:off x="1382241" y="498547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3" name="Diagrama de flujo: conector 522"/>
          <p:cNvSpPr/>
          <p:nvPr/>
        </p:nvSpPr>
        <p:spPr>
          <a:xfrm>
            <a:off x="1826935" y="498547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4" name="Conector recto 523"/>
          <p:cNvCxnSpPr>
            <a:stCxn id="422" idx="4"/>
            <a:endCxn id="520" idx="0"/>
          </p:cNvCxnSpPr>
          <p:nvPr/>
        </p:nvCxnSpPr>
        <p:spPr>
          <a:xfrm>
            <a:off x="398829" y="4600324"/>
            <a:ext cx="43720" cy="402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ector recto 526"/>
          <p:cNvCxnSpPr>
            <a:stCxn id="422" idx="4"/>
            <a:endCxn id="521" idx="0"/>
          </p:cNvCxnSpPr>
          <p:nvPr/>
        </p:nvCxnSpPr>
        <p:spPr>
          <a:xfrm>
            <a:off x="398829" y="4600324"/>
            <a:ext cx="588454" cy="38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ector recto 529"/>
          <p:cNvCxnSpPr>
            <a:stCxn id="422" idx="4"/>
            <a:endCxn id="522" idx="0"/>
          </p:cNvCxnSpPr>
          <p:nvPr/>
        </p:nvCxnSpPr>
        <p:spPr>
          <a:xfrm>
            <a:off x="398829" y="4600324"/>
            <a:ext cx="1101355" cy="38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onector recto 532"/>
          <p:cNvCxnSpPr>
            <a:stCxn id="424" idx="4"/>
            <a:endCxn id="523" idx="0"/>
          </p:cNvCxnSpPr>
          <p:nvPr/>
        </p:nvCxnSpPr>
        <p:spPr>
          <a:xfrm>
            <a:off x="1488189" y="4608418"/>
            <a:ext cx="456689" cy="37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Diagrama de flujo: conector 538"/>
          <p:cNvSpPr/>
          <p:nvPr/>
        </p:nvSpPr>
        <p:spPr>
          <a:xfrm>
            <a:off x="2368013" y="500278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0" name="Diagrama de flujo: conector 539"/>
          <p:cNvSpPr/>
          <p:nvPr/>
        </p:nvSpPr>
        <p:spPr>
          <a:xfrm>
            <a:off x="2831210" y="4985472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1" name="Diagrama de flujo: conector 540"/>
          <p:cNvSpPr/>
          <p:nvPr/>
        </p:nvSpPr>
        <p:spPr>
          <a:xfrm>
            <a:off x="3197405" y="500278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3" name="Conector recto 542"/>
          <p:cNvCxnSpPr>
            <a:stCxn id="438" idx="4"/>
            <a:endCxn id="539" idx="0"/>
          </p:cNvCxnSpPr>
          <p:nvPr/>
        </p:nvCxnSpPr>
        <p:spPr>
          <a:xfrm>
            <a:off x="2268620" y="4612235"/>
            <a:ext cx="217336" cy="390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onector recto 545"/>
          <p:cNvCxnSpPr>
            <a:stCxn id="438" idx="4"/>
            <a:endCxn id="540" idx="0"/>
          </p:cNvCxnSpPr>
          <p:nvPr/>
        </p:nvCxnSpPr>
        <p:spPr>
          <a:xfrm>
            <a:off x="2268620" y="4612235"/>
            <a:ext cx="680533" cy="37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ector recto 548"/>
          <p:cNvCxnSpPr>
            <a:stCxn id="438" idx="4"/>
            <a:endCxn id="541" idx="0"/>
          </p:cNvCxnSpPr>
          <p:nvPr/>
        </p:nvCxnSpPr>
        <p:spPr>
          <a:xfrm>
            <a:off x="2268620" y="4612235"/>
            <a:ext cx="1046728" cy="390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Diagrama de flujo: conector 554"/>
          <p:cNvSpPr/>
          <p:nvPr/>
        </p:nvSpPr>
        <p:spPr>
          <a:xfrm>
            <a:off x="3600062" y="500278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6" name="Conector recto 555"/>
          <p:cNvCxnSpPr>
            <a:stCxn id="440" idx="4"/>
            <a:endCxn id="555" idx="0"/>
          </p:cNvCxnSpPr>
          <p:nvPr/>
        </p:nvCxnSpPr>
        <p:spPr>
          <a:xfrm>
            <a:off x="2961006" y="4632363"/>
            <a:ext cx="756999" cy="370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Diagrama de flujo: conector 558"/>
          <p:cNvSpPr/>
          <p:nvPr/>
        </p:nvSpPr>
        <p:spPr>
          <a:xfrm>
            <a:off x="865739" y="5744800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0" name="Diagrama de flujo: conector 559"/>
          <p:cNvSpPr/>
          <p:nvPr/>
        </p:nvSpPr>
        <p:spPr>
          <a:xfrm>
            <a:off x="2831210" y="5729038"/>
            <a:ext cx="2358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1" name="Conector recto 560"/>
          <p:cNvCxnSpPr>
            <a:stCxn id="521" idx="4"/>
            <a:endCxn id="559" idx="0"/>
          </p:cNvCxnSpPr>
          <p:nvPr/>
        </p:nvCxnSpPr>
        <p:spPr>
          <a:xfrm flipH="1">
            <a:off x="983682" y="5211212"/>
            <a:ext cx="3601" cy="533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onector recto 563"/>
          <p:cNvCxnSpPr>
            <a:stCxn id="540" idx="4"/>
            <a:endCxn id="560" idx="0"/>
          </p:cNvCxnSpPr>
          <p:nvPr/>
        </p:nvCxnSpPr>
        <p:spPr>
          <a:xfrm>
            <a:off x="2949153" y="5211212"/>
            <a:ext cx="0" cy="51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9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conector 1"/>
          <p:cNvSpPr/>
          <p:nvPr/>
        </p:nvSpPr>
        <p:spPr>
          <a:xfrm>
            <a:off x="5285432" y="30146"/>
            <a:ext cx="632767" cy="41701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main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3" name="Diagrama de flujo: conector 2"/>
          <p:cNvSpPr/>
          <p:nvPr/>
        </p:nvSpPr>
        <p:spPr>
          <a:xfrm>
            <a:off x="2257730" y="7420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Diagrama de flujo: conector 3"/>
          <p:cNvSpPr/>
          <p:nvPr/>
        </p:nvSpPr>
        <p:spPr>
          <a:xfrm>
            <a:off x="7061112" y="7420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iagrama de flujo: conector 4"/>
          <p:cNvSpPr/>
          <p:nvPr/>
        </p:nvSpPr>
        <p:spPr>
          <a:xfrm>
            <a:off x="10735000" y="7420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>
            <a:stCxn id="2" idx="4"/>
            <a:endCxn id="3" idx="0"/>
          </p:cNvCxnSpPr>
          <p:nvPr/>
        </p:nvCxnSpPr>
        <p:spPr>
          <a:xfrm flipH="1">
            <a:off x="2371723" y="447160"/>
            <a:ext cx="3230093" cy="294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stCxn id="2" idx="4"/>
            <a:endCxn id="4" idx="0"/>
          </p:cNvCxnSpPr>
          <p:nvPr/>
        </p:nvCxnSpPr>
        <p:spPr>
          <a:xfrm>
            <a:off x="5601816" y="447160"/>
            <a:ext cx="1573289" cy="294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2" idx="4"/>
            <a:endCxn id="5" idx="0"/>
          </p:cNvCxnSpPr>
          <p:nvPr/>
        </p:nvCxnSpPr>
        <p:spPr>
          <a:xfrm>
            <a:off x="5601816" y="447160"/>
            <a:ext cx="5247177" cy="294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conector 15"/>
          <p:cNvSpPr/>
          <p:nvPr/>
        </p:nvSpPr>
        <p:spPr>
          <a:xfrm>
            <a:off x="641620" y="11992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conector 16"/>
          <p:cNvSpPr/>
          <p:nvPr/>
        </p:nvSpPr>
        <p:spPr>
          <a:xfrm>
            <a:off x="2029744" y="1194948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Diagrama de flujo: conector 17"/>
          <p:cNvSpPr/>
          <p:nvPr/>
        </p:nvSpPr>
        <p:spPr>
          <a:xfrm>
            <a:off x="3303875" y="11992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/>
          <p:cNvSpPr/>
          <p:nvPr/>
        </p:nvSpPr>
        <p:spPr>
          <a:xfrm>
            <a:off x="4716469" y="1188770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19"/>
          <p:cNvCxnSpPr>
            <a:stCxn id="3" idx="4"/>
            <a:endCxn id="16" idx="0"/>
          </p:cNvCxnSpPr>
          <p:nvPr/>
        </p:nvCxnSpPr>
        <p:spPr>
          <a:xfrm flipH="1">
            <a:off x="755613" y="967746"/>
            <a:ext cx="1616110" cy="231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3" idx="4"/>
            <a:endCxn id="17" idx="0"/>
          </p:cNvCxnSpPr>
          <p:nvPr/>
        </p:nvCxnSpPr>
        <p:spPr>
          <a:xfrm flipH="1">
            <a:off x="2143737" y="967746"/>
            <a:ext cx="227986" cy="22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3" idx="4"/>
            <a:endCxn id="18" idx="0"/>
          </p:cNvCxnSpPr>
          <p:nvPr/>
        </p:nvCxnSpPr>
        <p:spPr>
          <a:xfrm>
            <a:off x="2371723" y="967746"/>
            <a:ext cx="1046145" cy="231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3" idx="4"/>
            <a:endCxn id="19" idx="0"/>
          </p:cNvCxnSpPr>
          <p:nvPr/>
        </p:nvCxnSpPr>
        <p:spPr>
          <a:xfrm>
            <a:off x="2371723" y="967746"/>
            <a:ext cx="2458739" cy="221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conector 34"/>
          <p:cNvSpPr/>
          <p:nvPr/>
        </p:nvSpPr>
        <p:spPr>
          <a:xfrm>
            <a:off x="6209713" y="11992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/>
          <p:cNvSpPr/>
          <p:nvPr/>
        </p:nvSpPr>
        <p:spPr>
          <a:xfrm>
            <a:off x="8036085" y="1194948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7" name="Conector recto 36"/>
          <p:cNvCxnSpPr>
            <a:stCxn id="35" idx="0"/>
            <a:endCxn id="4" idx="4"/>
          </p:cNvCxnSpPr>
          <p:nvPr/>
        </p:nvCxnSpPr>
        <p:spPr>
          <a:xfrm flipV="1">
            <a:off x="6323706" y="967746"/>
            <a:ext cx="851399" cy="231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4"/>
            <a:endCxn id="36" idx="0"/>
          </p:cNvCxnSpPr>
          <p:nvPr/>
        </p:nvCxnSpPr>
        <p:spPr>
          <a:xfrm>
            <a:off x="7175105" y="967746"/>
            <a:ext cx="974973" cy="22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grama de flujo: conector 42"/>
          <p:cNvSpPr/>
          <p:nvPr/>
        </p:nvSpPr>
        <p:spPr>
          <a:xfrm>
            <a:off x="10735000" y="119920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/>
          <p:cNvCxnSpPr>
            <a:stCxn id="5" idx="4"/>
            <a:endCxn id="43" idx="0"/>
          </p:cNvCxnSpPr>
          <p:nvPr/>
        </p:nvCxnSpPr>
        <p:spPr>
          <a:xfrm>
            <a:off x="10848993" y="967746"/>
            <a:ext cx="0" cy="231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grama de flujo: conector 49"/>
          <p:cNvSpPr/>
          <p:nvPr/>
        </p:nvSpPr>
        <p:spPr>
          <a:xfrm>
            <a:off x="14938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Diagrama de flujo: conector 50"/>
          <p:cNvSpPr/>
          <p:nvPr/>
        </p:nvSpPr>
        <p:spPr>
          <a:xfrm>
            <a:off x="768912" y="179412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Diagrama de flujo: conector 51"/>
          <p:cNvSpPr/>
          <p:nvPr/>
        </p:nvSpPr>
        <p:spPr>
          <a:xfrm>
            <a:off x="1413551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3" name="Conector recto 52"/>
          <p:cNvCxnSpPr>
            <a:stCxn id="16" idx="4"/>
            <a:endCxn id="50" idx="0"/>
          </p:cNvCxnSpPr>
          <p:nvPr/>
        </p:nvCxnSpPr>
        <p:spPr>
          <a:xfrm flipH="1">
            <a:off x="128931" y="1424946"/>
            <a:ext cx="626682" cy="358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stCxn id="16" idx="4"/>
            <a:endCxn id="51" idx="0"/>
          </p:cNvCxnSpPr>
          <p:nvPr/>
        </p:nvCxnSpPr>
        <p:spPr>
          <a:xfrm>
            <a:off x="755613" y="1424946"/>
            <a:ext cx="127292" cy="36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16" idx="4"/>
            <a:endCxn id="52" idx="0"/>
          </p:cNvCxnSpPr>
          <p:nvPr/>
        </p:nvCxnSpPr>
        <p:spPr>
          <a:xfrm>
            <a:off x="755613" y="1424946"/>
            <a:ext cx="771931" cy="358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grama de flujo: conector 61"/>
          <p:cNvSpPr/>
          <p:nvPr/>
        </p:nvSpPr>
        <p:spPr>
          <a:xfrm>
            <a:off x="1936788" y="179412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Diagrama de flujo: conector 62"/>
          <p:cNvSpPr/>
          <p:nvPr/>
        </p:nvSpPr>
        <p:spPr>
          <a:xfrm>
            <a:off x="2659488" y="179412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4" name="Conector recto 63"/>
          <p:cNvCxnSpPr>
            <a:stCxn id="17" idx="4"/>
            <a:endCxn id="62" idx="0"/>
          </p:cNvCxnSpPr>
          <p:nvPr/>
        </p:nvCxnSpPr>
        <p:spPr>
          <a:xfrm flipH="1">
            <a:off x="2050781" y="1420688"/>
            <a:ext cx="92956" cy="373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17" idx="4"/>
            <a:endCxn id="63" idx="0"/>
          </p:cNvCxnSpPr>
          <p:nvPr/>
        </p:nvCxnSpPr>
        <p:spPr>
          <a:xfrm>
            <a:off x="2143737" y="1420688"/>
            <a:ext cx="629744" cy="373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grama de flujo: conector 69"/>
          <p:cNvSpPr/>
          <p:nvPr/>
        </p:nvSpPr>
        <p:spPr>
          <a:xfrm>
            <a:off x="3339952" y="179412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Diagrama de flujo: conector 70"/>
          <p:cNvSpPr/>
          <p:nvPr/>
        </p:nvSpPr>
        <p:spPr>
          <a:xfrm>
            <a:off x="4039473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2" name="Conector recto 71"/>
          <p:cNvCxnSpPr>
            <a:stCxn id="18" idx="4"/>
            <a:endCxn id="70" idx="0"/>
          </p:cNvCxnSpPr>
          <p:nvPr/>
        </p:nvCxnSpPr>
        <p:spPr>
          <a:xfrm>
            <a:off x="3417868" y="1424946"/>
            <a:ext cx="36077" cy="36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8" idx="4"/>
            <a:endCxn id="71" idx="0"/>
          </p:cNvCxnSpPr>
          <p:nvPr/>
        </p:nvCxnSpPr>
        <p:spPr>
          <a:xfrm>
            <a:off x="3417868" y="1424946"/>
            <a:ext cx="735598" cy="358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grama de flujo: conector 77"/>
          <p:cNvSpPr/>
          <p:nvPr/>
        </p:nvSpPr>
        <p:spPr>
          <a:xfrm>
            <a:off x="4716469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9" name="Conector recto 78"/>
          <p:cNvCxnSpPr>
            <a:stCxn id="19" idx="4"/>
            <a:endCxn id="78" idx="0"/>
          </p:cNvCxnSpPr>
          <p:nvPr/>
        </p:nvCxnSpPr>
        <p:spPr>
          <a:xfrm>
            <a:off x="4830462" y="1414510"/>
            <a:ext cx="0" cy="369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grama de flujo: conector 83"/>
          <p:cNvSpPr/>
          <p:nvPr/>
        </p:nvSpPr>
        <p:spPr>
          <a:xfrm>
            <a:off x="6205287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8" name="Conector recto 87"/>
          <p:cNvCxnSpPr>
            <a:stCxn id="84" idx="0"/>
            <a:endCxn id="35" idx="4"/>
          </p:cNvCxnSpPr>
          <p:nvPr/>
        </p:nvCxnSpPr>
        <p:spPr>
          <a:xfrm flipV="1">
            <a:off x="6319280" y="1424946"/>
            <a:ext cx="4426" cy="358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grama de flujo: conector 98"/>
          <p:cNvSpPr/>
          <p:nvPr/>
        </p:nvSpPr>
        <p:spPr>
          <a:xfrm>
            <a:off x="8040784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recto 99"/>
          <p:cNvCxnSpPr>
            <a:stCxn id="99" idx="0"/>
            <a:endCxn id="36" idx="4"/>
          </p:cNvCxnSpPr>
          <p:nvPr/>
        </p:nvCxnSpPr>
        <p:spPr>
          <a:xfrm flipH="1" flipV="1">
            <a:off x="8150078" y="1420688"/>
            <a:ext cx="4699" cy="362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grama de flujo: conector 102"/>
          <p:cNvSpPr/>
          <p:nvPr/>
        </p:nvSpPr>
        <p:spPr>
          <a:xfrm>
            <a:off x="9444888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Diagrama de flujo: conector 103"/>
          <p:cNvSpPr/>
          <p:nvPr/>
        </p:nvSpPr>
        <p:spPr>
          <a:xfrm>
            <a:off x="10615945" y="1767219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Diagrama de flujo: conector 104"/>
          <p:cNvSpPr/>
          <p:nvPr/>
        </p:nvSpPr>
        <p:spPr>
          <a:xfrm>
            <a:off x="11501869" y="178368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6" name="Conector recto 105"/>
          <p:cNvCxnSpPr>
            <a:stCxn id="103" idx="0"/>
            <a:endCxn id="43" idx="4"/>
          </p:cNvCxnSpPr>
          <p:nvPr/>
        </p:nvCxnSpPr>
        <p:spPr>
          <a:xfrm flipV="1">
            <a:off x="9558881" y="1424946"/>
            <a:ext cx="1290112" cy="358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104" idx="0"/>
            <a:endCxn id="43" idx="4"/>
          </p:cNvCxnSpPr>
          <p:nvPr/>
        </p:nvCxnSpPr>
        <p:spPr>
          <a:xfrm flipV="1">
            <a:off x="10729938" y="1424946"/>
            <a:ext cx="119055" cy="342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105" idx="0"/>
            <a:endCxn id="43" idx="4"/>
          </p:cNvCxnSpPr>
          <p:nvPr/>
        </p:nvCxnSpPr>
        <p:spPr>
          <a:xfrm flipH="1" flipV="1">
            <a:off x="10848993" y="1424946"/>
            <a:ext cx="766869" cy="358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Diagrama de flujo: conector 114"/>
          <p:cNvSpPr/>
          <p:nvPr/>
        </p:nvSpPr>
        <p:spPr>
          <a:xfrm>
            <a:off x="1855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Diagrama de flujo: conector 115"/>
          <p:cNvSpPr/>
          <p:nvPr/>
        </p:nvSpPr>
        <p:spPr>
          <a:xfrm>
            <a:off x="328279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Diagrama de flujo: conector 116"/>
          <p:cNvSpPr/>
          <p:nvPr/>
        </p:nvSpPr>
        <p:spPr>
          <a:xfrm>
            <a:off x="755613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Diagrama de flujo: conector 117"/>
          <p:cNvSpPr/>
          <p:nvPr/>
        </p:nvSpPr>
        <p:spPr>
          <a:xfrm>
            <a:off x="1136604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Diagrama de flujo: conector 118"/>
          <p:cNvSpPr/>
          <p:nvPr/>
        </p:nvSpPr>
        <p:spPr>
          <a:xfrm>
            <a:off x="1574648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6" name="Conector recto 125"/>
          <p:cNvCxnSpPr>
            <a:stCxn id="50" idx="4"/>
            <a:endCxn id="115" idx="0"/>
          </p:cNvCxnSpPr>
          <p:nvPr/>
        </p:nvCxnSpPr>
        <p:spPr>
          <a:xfrm flipH="1">
            <a:off x="115848" y="2009425"/>
            <a:ext cx="13083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>
            <a:stCxn id="50" idx="4"/>
            <a:endCxn id="116" idx="0"/>
          </p:cNvCxnSpPr>
          <p:nvPr/>
        </p:nvCxnSpPr>
        <p:spPr>
          <a:xfrm>
            <a:off x="128931" y="2009425"/>
            <a:ext cx="313341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>
            <a:stCxn id="51" idx="4"/>
            <a:endCxn id="117" idx="0"/>
          </p:cNvCxnSpPr>
          <p:nvPr/>
        </p:nvCxnSpPr>
        <p:spPr>
          <a:xfrm flipH="1">
            <a:off x="869606" y="2019861"/>
            <a:ext cx="13299" cy="44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51" idx="4"/>
            <a:endCxn id="118" idx="0"/>
          </p:cNvCxnSpPr>
          <p:nvPr/>
        </p:nvCxnSpPr>
        <p:spPr>
          <a:xfrm>
            <a:off x="882905" y="2019861"/>
            <a:ext cx="367692" cy="44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52" idx="4"/>
            <a:endCxn id="119" idx="0"/>
          </p:cNvCxnSpPr>
          <p:nvPr/>
        </p:nvCxnSpPr>
        <p:spPr>
          <a:xfrm>
            <a:off x="1527544" y="2009425"/>
            <a:ext cx="16109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Diagrama de flujo: conector 143"/>
          <p:cNvSpPr/>
          <p:nvPr/>
        </p:nvSpPr>
        <p:spPr>
          <a:xfrm>
            <a:off x="1953348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Diagrama de flujo: conector 144"/>
          <p:cNvSpPr/>
          <p:nvPr/>
        </p:nvSpPr>
        <p:spPr>
          <a:xfrm>
            <a:off x="2278767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Diagrama de flujo: conector 145"/>
          <p:cNvSpPr/>
          <p:nvPr/>
        </p:nvSpPr>
        <p:spPr>
          <a:xfrm>
            <a:off x="2659488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7" name="Conector recto 146"/>
          <p:cNvCxnSpPr>
            <a:stCxn id="62" idx="4"/>
            <a:endCxn id="144" idx="0"/>
          </p:cNvCxnSpPr>
          <p:nvPr/>
        </p:nvCxnSpPr>
        <p:spPr>
          <a:xfrm>
            <a:off x="2050781" y="2019861"/>
            <a:ext cx="16560" cy="44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>
            <a:stCxn id="62" idx="4"/>
            <a:endCxn id="145" idx="0"/>
          </p:cNvCxnSpPr>
          <p:nvPr/>
        </p:nvCxnSpPr>
        <p:spPr>
          <a:xfrm>
            <a:off x="2050781" y="2019861"/>
            <a:ext cx="341979" cy="44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>
            <a:stCxn id="63" idx="4"/>
            <a:endCxn id="146" idx="0"/>
          </p:cNvCxnSpPr>
          <p:nvPr/>
        </p:nvCxnSpPr>
        <p:spPr>
          <a:xfrm>
            <a:off x="2773481" y="2019861"/>
            <a:ext cx="0" cy="44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Diagrama de flujo: conector 157"/>
          <p:cNvSpPr/>
          <p:nvPr/>
        </p:nvSpPr>
        <p:spPr>
          <a:xfrm>
            <a:off x="3349480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Diagrama de flujo: conector 158"/>
          <p:cNvSpPr/>
          <p:nvPr/>
        </p:nvSpPr>
        <p:spPr>
          <a:xfrm>
            <a:off x="4039473" y="246662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0" name="Conector recto 159"/>
          <p:cNvCxnSpPr>
            <a:stCxn id="70" idx="4"/>
            <a:endCxn id="158" idx="0"/>
          </p:cNvCxnSpPr>
          <p:nvPr/>
        </p:nvCxnSpPr>
        <p:spPr>
          <a:xfrm>
            <a:off x="3453945" y="2019861"/>
            <a:ext cx="9528" cy="44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71" idx="4"/>
            <a:endCxn id="159" idx="0"/>
          </p:cNvCxnSpPr>
          <p:nvPr/>
        </p:nvCxnSpPr>
        <p:spPr>
          <a:xfrm>
            <a:off x="4153466" y="200942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Diagrama de flujo: conector 165"/>
          <p:cNvSpPr/>
          <p:nvPr/>
        </p:nvSpPr>
        <p:spPr>
          <a:xfrm>
            <a:off x="4443113" y="247266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Diagrama de flujo: conector 166"/>
          <p:cNvSpPr/>
          <p:nvPr/>
        </p:nvSpPr>
        <p:spPr>
          <a:xfrm>
            <a:off x="4871180" y="247266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Diagrama de flujo: conector 167"/>
          <p:cNvSpPr/>
          <p:nvPr/>
        </p:nvSpPr>
        <p:spPr>
          <a:xfrm>
            <a:off x="5351922" y="246391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9" name="Conector recto 168"/>
          <p:cNvCxnSpPr>
            <a:stCxn id="78" idx="4"/>
            <a:endCxn id="166" idx="0"/>
          </p:cNvCxnSpPr>
          <p:nvPr/>
        </p:nvCxnSpPr>
        <p:spPr>
          <a:xfrm flipH="1">
            <a:off x="4557106" y="2009425"/>
            <a:ext cx="273356" cy="463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>
            <a:stCxn id="78" idx="4"/>
            <a:endCxn id="167" idx="0"/>
          </p:cNvCxnSpPr>
          <p:nvPr/>
        </p:nvCxnSpPr>
        <p:spPr>
          <a:xfrm>
            <a:off x="4830462" y="2009425"/>
            <a:ext cx="154711" cy="463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>
            <a:stCxn id="78" idx="4"/>
            <a:endCxn id="168" idx="0"/>
          </p:cNvCxnSpPr>
          <p:nvPr/>
        </p:nvCxnSpPr>
        <p:spPr>
          <a:xfrm>
            <a:off x="4830462" y="2009425"/>
            <a:ext cx="635453" cy="454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Diagrama de flujo: conector 177"/>
          <p:cNvSpPr/>
          <p:nvPr/>
        </p:nvSpPr>
        <p:spPr>
          <a:xfrm>
            <a:off x="6207973" y="246266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9" name="Diagrama de flujo: conector 178"/>
          <p:cNvSpPr/>
          <p:nvPr/>
        </p:nvSpPr>
        <p:spPr>
          <a:xfrm>
            <a:off x="7425369" y="247266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Diagrama de flujo: conector 179"/>
          <p:cNvSpPr/>
          <p:nvPr/>
        </p:nvSpPr>
        <p:spPr>
          <a:xfrm>
            <a:off x="8104495" y="247266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Diagrama de flujo: conector 180"/>
          <p:cNvSpPr/>
          <p:nvPr/>
        </p:nvSpPr>
        <p:spPr>
          <a:xfrm>
            <a:off x="8892783" y="246266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3" name="Conector recto 182"/>
          <p:cNvCxnSpPr>
            <a:stCxn id="178" idx="0"/>
            <a:endCxn id="84" idx="4"/>
          </p:cNvCxnSpPr>
          <p:nvPr/>
        </p:nvCxnSpPr>
        <p:spPr>
          <a:xfrm flipH="1" flipV="1">
            <a:off x="6319280" y="2009425"/>
            <a:ext cx="2686" cy="45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>
            <a:stCxn id="179" idx="0"/>
            <a:endCxn id="99" idx="4"/>
          </p:cNvCxnSpPr>
          <p:nvPr/>
        </p:nvCxnSpPr>
        <p:spPr>
          <a:xfrm flipV="1">
            <a:off x="7539362" y="2009425"/>
            <a:ext cx="615415" cy="463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>
            <a:stCxn id="180" idx="0"/>
            <a:endCxn id="99" idx="4"/>
          </p:cNvCxnSpPr>
          <p:nvPr/>
        </p:nvCxnSpPr>
        <p:spPr>
          <a:xfrm flipH="1" flipV="1">
            <a:off x="8154777" y="2009425"/>
            <a:ext cx="63711" cy="463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>
            <a:stCxn id="181" idx="0"/>
            <a:endCxn id="99" idx="4"/>
          </p:cNvCxnSpPr>
          <p:nvPr/>
        </p:nvCxnSpPr>
        <p:spPr>
          <a:xfrm flipH="1" flipV="1">
            <a:off x="8154777" y="2009425"/>
            <a:ext cx="851999" cy="45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Diagrama de flujo: conector 198"/>
          <p:cNvSpPr/>
          <p:nvPr/>
        </p:nvSpPr>
        <p:spPr>
          <a:xfrm>
            <a:off x="10615945" y="246266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0" name="Conector recto 199"/>
          <p:cNvCxnSpPr>
            <a:stCxn id="199" idx="0"/>
            <a:endCxn id="104" idx="4"/>
          </p:cNvCxnSpPr>
          <p:nvPr/>
        </p:nvCxnSpPr>
        <p:spPr>
          <a:xfrm flipV="1">
            <a:off x="10729938" y="1992959"/>
            <a:ext cx="0" cy="46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Diagrama de flujo: conector 205"/>
          <p:cNvSpPr/>
          <p:nvPr/>
        </p:nvSpPr>
        <p:spPr>
          <a:xfrm>
            <a:off x="8111411" y="3107146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7" name="Diagrama de flujo: conector 206"/>
          <p:cNvSpPr/>
          <p:nvPr/>
        </p:nvSpPr>
        <p:spPr>
          <a:xfrm>
            <a:off x="4977350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8" name="Conector recto 207"/>
          <p:cNvCxnSpPr>
            <a:stCxn id="207" idx="0"/>
            <a:endCxn id="167" idx="4"/>
          </p:cNvCxnSpPr>
          <p:nvPr/>
        </p:nvCxnSpPr>
        <p:spPr>
          <a:xfrm flipH="1" flipV="1">
            <a:off x="4985173" y="2698404"/>
            <a:ext cx="106170" cy="1148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>
            <a:stCxn id="206" idx="0"/>
            <a:endCxn id="180" idx="4"/>
          </p:cNvCxnSpPr>
          <p:nvPr/>
        </p:nvCxnSpPr>
        <p:spPr>
          <a:xfrm flipH="1" flipV="1">
            <a:off x="8218488" y="2698404"/>
            <a:ext cx="6916" cy="40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Diagrama de flujo: conector 213"/>
          <p:cNvSpPr/>
          <p:nvPr/>
        </p:nvSpPr>
        <p:spPr>
          <a:xfrm>
            <a:off x="92470" y="382816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5" name="Diagrama de flujo: conector 214"/>
          <p:cNvSpPr/>
          <p:nvPr/>
        </p:nvSpPr>
        <p:spPr>
          <a:xfrm>
            <a:off x="320976" y="382816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6" name="Diagrama de flujo: conector 215"/>
          <p:cNvSpPr/>
          <p:nvPr/>
        </p:nvSpPr>
        <p:spPr>
          <a:xfrm>
            <a:off x="567600" y="382816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7" name="Conector recto 216"/>
          <p:cNvCxnSpPr>
            <a:stCxn id="115" idx="4"/>
            <a:endCxn id="214" idx="0"/>
          </p:cNvCxnSpPr>
          <p:nvPr/>
        </p:nvCxnSpPr>
        <p:spPr>
          <a:xfrm>
            <a:off x="115848" y="2692365"/>
            <a:ext cx="90615" cy="113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>
            <a:stCxn id="115" idx="4"/>
            <a:endCxn id="215" idx="0"/>
          </p:cNvCxnSpPr>
          <p:nvPr/>
        </p:nvCxnSpPr>
        <p:spPr>
          <a:xfrm>
            <a:off x="115848" y="2692365"/>
            <a:ext cx="319121" cy="113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/>
          <p:cNvCxnSpPr>
            <a:stCxn id="116" idx="4"/>
            <a:endCxn id="216" idx="0"/>
          </p:cNvCxnSpPr>
          <p:nvPr/>
        </p:nvCxnSpPr>
        <p:spPr>
          <a:xfrm>
            <a:off x="442272" y="2692365"/>
            <a:ext cx="239321" cy="113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Diagrama de flujo: conector 228"/>
          <p:cNvSpPr/>
          <p:nvPr/>
        </p:nvSpPr>
        <p:spPr>
          <a:xfrm>
            <a:off x="837758" y="382816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0" name="Diagrama de flujo: conector 229"/>
          <p:cNvSpPr/>
          <p:nvPr/>
        </p:nvSpPr>
        <p:spPr>
          <a:xfrm>
            <a:off x="1104286" y="3828163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Diagrama de flujo: conector 230"/>
          <p:cNvSpPr/>
          <p:nvPr/>
        </p:nvSpPr>
        <p:spPr>
          <a:xfrm>
            <a:off x="1379818" y="3835747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32" name="Conector recto 231"/>
          <p:cNvCxnSpPr>
            <a:stCxn id="117" idx="4"/>
            <a:endCxn id="229" idx="0"/>
          </p:cNvCxnSpPr>
          <p:nvPr/>
        </p:nvCxnSpPr>
        <p:spPr>
          <a:xfrm>
            <a:off x="869606" y="2692365"/>
            <a:ext cx="82145" cy="113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>
            <a:stCxn id="117" idx="4"/>
            <a:endCxn id="230" idx="0"/>
          </p:cNvCxnSpPr>
          <p:nvPr/>
        </p:nvCxnSpPr>
        <p:spPr>
          <a:xfrm>
            <a:off x="869606" y="2692365"/>
            <a:ext cx="348673" cy="113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237"/>
          <p:cNvCxnSpPr>
            <a:stCxn id="118" idx="4"/>
            <a:endCxn id="231" idx="0"/>
          </p:cNvCxnSpPr>
          <p:nvPr/>
        </p:nvCxnSpPr>
        <p:spPr>
          <a:xfrm>
            <a:off x="1250597" y="2692365"/>
            <a:ext cx="243214" cy="1143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Diagrama de flujo: conector 249"/>
          <p:cNvSpPr/>
          <p:nvPr/>
        </p:nvSpPr>
        <p:spPr>
          <a:xfrm>
            <a:off x="1660098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Diagrama de flujo: conector 250"/>
          <p:cNvSpPr/>
          <p:nvPr/>
        </p:nvSpPr>
        <p:spPr>
          <a:xfrm>
            <a:off x="2201652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Diagrama de flujo: conector 251"/>
          <p:cNvSpPr/>
          <p:nvPr/>
        </p:nvSpPr>
        <p:spPr>
          <a:xfrm>
            <a:off x="1905579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3" name="Conector recto 252"/>
          <p:cNvCxnSpPr>
            <a:stCxn id="119" idx="4"/>
            <a:endCxn id="250" idx="0"/>
          </p:cNvCxnSpPr>
          <p:nvPr/>
        </p:nvCxnSpPr>
        <p:spPr>
          <a:xfrm>
            <a:off x="1688641" y="2692365"/>
            <a:ext cx="85450" cy="115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/>
          <p:cNvCxnSpPr>
            <a:stCxn id="119" idx="4"/>
            <a:endCxn id="252" idx="0"/>
          </p:cNvCxnSpPr>
          <p:nvPr/>
        </p:nvCxnSpPr>
        <p:spPr>
          <a:xfrm>
            <a:off x="1688641" y="2692365"/>
            <a:ext cx="330931" cy="115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/>
          <p:cNvCxnSpPr>
            <a:stCxn id="119" idx="4"/>
            <a:endCxn id="251" idx="0"/>
          </p:cNvCxnSpPr>
          <p:nvPr/>
        </p:nvCxnSpPr>
        <p:spPr>
          <a:xfrm>
            <a:off x="1688641" y="2692365"/>
            <a:ext cx="627004" cy="115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Diagrama de flujo: conector 272"/>
          <p:cNvSpPr/>
          <p:nvPr/>
        </p:nvSpPr>
        <p:spPr>
          <a:xfrm>
            <a:off x="2475752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4" name="Diagrama de flujo: conector 273"/>
          <p:cNvSpPr/>
          <p:nvPr/>
        </p:nvSpPr>
        <p:spPr>
          <a:xfrm>
            <a:off x="2757195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5" name="Conector recto 274"/>
          <p:cNvCxnSpPr>
            <a:stCxn id="144" idx="4"/>
            <a:endCxn id="273" idx="0"/>
          </p:cNvCxnSpPr>
          <p:nvPr/>
        </p:nvCxnSpPr>
        <p:spPr>
          <a:xfrm>
            <a:off x="2067341" y="2692365"/>
            <a:ext cx="522404" cy="115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275"/>
          <p:cNvCxnSpPr>
            <a:stCxn id="144" idx="4"/>
            <a:endCxn id="274" idx="0"/>
          </p:cNvCxnSpPr>
          <p:nvPr/>
        </p:nvCxnSpPr>
        <p:spPr>
          <a:xfrm>
            <a:off x="2067341" y="2692365"/>
            <a:ext cx="803847" cy="115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Diagrama de flujo: conector 294"/>
          <p:cNvSpPr/>
          <p:nvPr/>
        </p:nvSpPr>
        <p:spPr>
          <a:xfrm>
            <a:off x="3040885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6" name="Conector recto 295"/>
          <p:cNvCxnSpPr>
            <a:stCxn id="145" idx="4"/>
            <a:endCxn id="295" idx="0"/>
          </p:cNvCxnSpPr>
          <p:nvPr/>
        </p:nvCxnSpPr>
        <p:spPr>
          <a:xfrm>
            <a:off x="2392760" y="2692365"/>
            <a:ext cx="762118" cy="115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Diagrama de flujo: conector 298"/>
          <p:cNvSpPr/>
          <p:nvPr/>
        </p:nvSpPr>
        <p:spPr>
          <a:xfrm>
            <a:off x="3539092" y="3846914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0" name="Diagrama de flujo: conector 299"/>
          <p:cNvSpPr/>
          <p:nvPr/>
        </p:nvSpPr>
        <p:spPr>
          <a:xfrm>
            <a:off x="3804040" y="3856812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1" name="Diagrama de flujo: conector 300"/>
          <p:cNvSpPr/>
          <p:nvPr/>
        </p:nvSpPr>
        <p:spPr>
          <a:xfrm>
            <a:off x="3280213" y="3856812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02" name="Conector recto 301"/>
          <p:cNvCxnSpPr>
            <a:stCxn id="146" idx="4"/>
            <a:endCxn id="301" idx="0"/>
          </p:cNvCxnSpPr>
          <p:nvPr/>
        </p:nvCxnSpPr>
        <p:spPr>
          <a:xfrm>
            <a:off x="2773481" y="2692365"/>
            <a:ext cx="620725" cy="1164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304"/>
          <p:cNvCxnSpPr>
            <a:stCxn id="146" idx="4"/>
            <a:endCxn id="299" idx="0"/>
          </p:cNvCxnSpPr>
          <p:nvPr/>
        </p:nvCxnSpPr>
        <p:spPr>
          <a:xfrm>
            <a:off x="2773481" y="2692365"/>
            <a:ext cx="879604" cy="1154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307"/>
          <p:cNvCxnSpPr>
            <a:stCxn id="146" idx="4"/>
            <a:endCxn id="300" idx="0"/>
          </p:cNvCxnSpPr>
          <p:nvPr/>
        </p:nvCxnSpPr>
        <p:spPr>
          <a:xfrm>
            <a:off x="2773481" y="2692365"/>
            <a:ext cx="1144552" cy="1164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Diagrama de flujo: conector 311"/>
          <p:cNvSpPr/>
          <p:nvPr/>
        </p:nvSpPr>
        <p:spPr>
          <a:xfrm>
            <a:off x="1905579" y="446317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3" name="Conector recto 312"/>
          <p:cNvCxnSpPr>
            <a:stCxn id="252" idx="4"/>
            <a:endCxn id="312" idx="0"/>
          </p:cNvCxnSpPr>
          <p:nvPr/>
        </p:nvCxnSpPr>
        <p:spPr>
          <a:xfrm>
            <a:off x="2019572" y="4072654"/>
            <a:ext cx="0" cy="390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Diagrama de flujo: conector 316"/>
          <p:cNvSpPr/>
          <p:nvPr/>
        </p:nvSpPr>
        <p:spPr>
          <a:xfrm>
            <a:off x="3539092" y="4464371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8" name="Conector recto 317"/>
          <p:cNvCxnSpPr>
            <a:stCxn id="299" idx="4"/>
            <a:endCxn id="317" idx="0"/>
          </p:cNvCxnSpPr>
          <p:nvPr/>
        </p:nvCxnSpPr>
        <p:spPr>
          <a:xfrm>
            <a:off x="3653085" y="4072654"/>
            <a:ext cx="0" cy="391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Diagrama de flujo: conector 321"/>
          <p:cNvSpPr/>
          <p:nvPr/>
        </p:nvSpPr>
        <p:spPr>
          <a:xfrm>
            <a:off x="106170" y="446317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3" name="Diagrama de flujo: conector 322"/>
          <p:cNvSpPr/>
          <p:nvPr/>
        </p:nvSpPr>
        <p:spPr>
          <a:xfrm>
            <a:off x="526518" y="446317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4" name="Conector recto 323"/>
          <p:cNvCxnSpPr>
            <a:stCxn id="214" idx="4"/>
            <a:endCxn id="322" idx="0"/>
          </p:cNvCxnSpPr>
          <p:nvPr/>
        </p:nvCxnSpPr>
        <p:spPr>
          <a:xfrm>
            <a:off x="206463" y="4053903"/>
            <a:ext cx="13700" cy="40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>
            <a:stCxn id="215" idx="4"/>
            <a:endCxn id="323" idx="0"/>
          </p:cNvCxnSpPr>
          <p:nvPr/>
        </p:nvCxnSpPr>
        <p:spPr>
          <a:xfrm>
            <a:off x="434969" y="4053903"/>
            <a:ext cx="205542" cy="40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Diagrama de flujo: conector 347"/>
          <p:cNvSpPr/>
          <p:nvPr/>
        </p:nvSpPr>
        <p:spPr>
          <a:xfrm>
            <a:off x="1022611" y="446317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9" name="Diagrama de flujo: conector 348"/>
          <p:cNvSpPr/>
          <p:nvPr/>
        </p:nvSpPr>
        <p:spPr>
          <a:xfrm>
            <a:off x="1400270" y="446317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0" name="Conector recto 349"/>
          <p:cNvCxnSpPr>
            <a:stCxn id="229" idx="4"/>
            <a:endCxn id="348" idx="0"/>
          </p:cNvCxnSpPr>
          <p:nvPr/>
        </p:nvCxnSpPr>
        <p:spPr>
          <a:xfrm>
            <a:off x="951751" y="4053903"/>
            <a:ext cx="184853" cy="40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 recto 353"/>
          <p:cNvCxnSpPr>
            <a:stCxn id="230" idx="4"/>
            <a:endCxn id="349" idx="0"/>
          </p:cNvCxnSpPr>
          <p:nvPr/>
        </p:nvCxnSpPr>
        <p:spPr>
          <a:xfrm>
            <a:off x="1218279" y="4053903"/>
            <a:ext cx="295984" cy="409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Diagrama de flujo: conector 357"/>
          <p:cNvSpPr/>
          <p:nvPr/>
        </p:nvSpPr>
        <p:spPr>
          <a:xfrm>
            <a:off x="2388016" y="446317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9" name="Diagrama de flujo: conector 358"/>
          <p:cNvSpPr/>
          <p:nvPr/>
        </p:nvSpPr>
        <p:spPr>
          <a:xfrm>
            <a:off x="2942662" y="4463175"/>
            <a:ext cx="227986" cy="2257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0" name="Conector recto 359"/>
          <p:cNvCxnSpPr>
            <a:stCxn id="273" idx="4"/>
            <a:endCxn id="358" idx="0"/>
          </p:cNvCxnSpPr>
          <p:nvPr/>
        </p:nvCxnSpPr>
        <p:spPr>
          <a:xfrm flipH="1">
            <a:off x="2502009" y="4072654"/>
            <a:ext cx="87736" cy="390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362"/>
          <p:cNvCxnSpPr>
            <a:stCxn id="274" idx="4"/>
            <a:endCxn id="359" idx="0"/>
          </p:cNvCxnSpPr>
          <p:nvPr/>
        </p:nvCxnSpPr>
        <p:spPr>
          <a:xfrm>
            <a:off x="2871188" y="4072654"/>
            <a:ext cx="185467" cy="390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21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Elioth Monroy</dc:creator>
  <cp:lastModifiedBy>Elioth Monroy</cp:lastModifiedBy>
  <cp:revision>74</cp:revision>
  <dcterms:created xsi:type="dcterms:W3CDTF">2017-03-31T03:05:22Z</dcterms:created>
  <dcterms:modified xsi:type="dcterms:W3CDTF">2017-03-31T05:41:35Z</dcterms:modified>
</cp:coreProperties>
</file>