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12516-BC83-4B33-A531-44C066794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6E1687-F201-45E0-9C59-FBB1FC493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1ED7B5-2C2B-4805-B7AC-1827B305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BF7B-9B3C-4222-AA06-C057B2E0C42E}" type="datetimeFigureOut">
              <a:rPr lang="es-MX" smtClean="0"/>
              <a:t>22/09/2017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9F9E6C-F299-4B73-9A00-2525DAA9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1120CC-BF2D-4A1D-A77C-F92F5032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DA39-EAFA-44E0-9A22-D094662840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076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B2986-FF38-484D-B47F-EC6C4A2F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18BBB4-11D0-4D46-BE39-FEC9E8555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D4DBA-7E24-4174-B074-7D4424C4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BF7B-9B3C-4222-AA06-C057B2E0C42E}" type="datetimeFigureOut">
              <a:rPr lang="es-MX" smtClean="0"/>
              <a:t>22/09/2017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DB80C6-9D6F-4BE5-8D2D-50B92CDD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453B2-CCEA-4C89-9EC4-A20E0402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DA39-EAFA-44E0-9A22-D094662840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58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32B86E-0BC3-4814-9B48-1AC761033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DF9753-4603-4F36-9711-012DA14CF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762714-D0A2-4CFE-994D-074998D9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BF7B-9B3C-4222-AA06-C057B2E0C42E}" type="datetimeFigureOut">
              <a:rPr lang="es-MX" smtClean="0"/>
              <a:t>22/09/2017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60F5A7-554B-4FE9-A786-3B198892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03DC1E-DC92-4EE6-A3B6-CE2DBED3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DA39-EAFA-44E0-9A22-D094662840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15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784DE-F1CC-4FF5-88E3-B7AFEAF9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F7A68B-5F29-4BCD-86FF-78A468CED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78142-0DE4-4007-9507-DE6725E7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BF7B-9B3C-4222-AA06-C057B2E0C42E}" type="datetimeFigureOut">
              <a:rPr lang="es-MX" smtClean="0"/>
              <a:t>22/09/2017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E111EF-2409-4ADC-92F3-25786ADA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DD160E-9E0C-47DB-8525-957068BB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DA39-EAFA-44E0-9A22-D094662840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131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DBBEA-CE35-4F7A-B296-B80604144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A83053-CE23-43DE-B6B8-45D3AD1D3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F841B0-415E-4F71-9F8C-31A3D3CB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BF7B-9B3C-4222-AA06-C057B2E0C42E}" type="datetimeFigureOut">
              <a:rPr lang="es-MX" smtClean="0"/>
              <a:t>22/09/2017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3FFF7-7344-472F-9AA2-E698E36F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EE874E-70C0-4D65-8293-379B862F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DA39-EAFA-44E0-9A22-D094662840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133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4A1C9-10EC-48CF-8D0F-8DBC0969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18FCA9-2325-480A-B7CB-D5A657C53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F87BFE-3685-496D-B9FD-D185A8968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2C9B1A-C7B8-4971-8C13-B289AE48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BF7B-9B3C-4222-AA06-C057B2E0C42E}" type="datetimeFigureOut">
              <a:rPr lang="es-MX" smtClean="0"/>
              <a:t>22/09/2017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A2BF86-161B-4ED7-8EAB-9E66F3EB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526143-174A-49DF-8CE6-82A28E7F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DA39-EAFA-44E0-9A22-D094662840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819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7CBAE-D803-4147-B543-3730F227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CDED6C-A905-4FAC-BF4E-0E5F4968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F07CA3-33D3-4FCE-A8CD-08977FD9E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1A27CC-C167-4291-9B5E-9223B6A4D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EC1927-5208-4BE4-90A8-76CC6987E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048287-0119-42C6-BA05-F4C76DB9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BF7B-9B3C-4222-AA06-C057B2E0C42E}" type="datetimeFigureOut">
              <a:rPr lang="es-MX" smtClean="0"/>
              <a:t>22/09/2017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BCCA97-F3A4-4FA0-80A0-0F5EE5B8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8E3FDA-3282-4CBD-9F1F-36B76287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DA39-EAFA-44E0-9A22-D094662840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482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5ED2D-3D88-4452-9958-399E997C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2FA3F6-C0BA-497B-975A-1E4428FF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BF7B-9B3C-4222-AA06-C057B2E0C42E}" type="datetimeFigureOut">
              <a:rPr lang="es-MX" smtClean="0"/>
              <a:t>22/09/2017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545936-713C-4034-92E8-9B0E1BFC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2E70FD-8B41-4522-A1A9-42B9B289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DA39-EAFA-44E0-9A22-D094662840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62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6ECE8B-1170-472F-A66E-FA52AF96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BF7B-9B3C-4222-AA06-C057B2E0C42E}" type="datetimeFigureOut">
              <a:rPr lang="es-MX" smtClean="0"/>
              <a:t>22/09/2017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1FFF62-FCC0-4BE3-8186-CB236F5C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2CCDF5-51E3-4292-9031-E4D7A1B8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DA39-EAFA-44E0-9A22-D094662840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16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AAA28-ED60-432D-8B1E-71A18FA4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7492EF-4B33-4321-BD77-FA154CF8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7D392C-C859-4F8B-B6C0-DE233887A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ECE9E5-DEFB-427C-BEF1-E5271902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BF7B-9B3C-4222-AA06-C057B2E0C42E}" type="datetimeFigureOut">
              <a:rPr lang="es-MX" smtClean="0"/>
              <a:t>22/09/2017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5EF660-AF76-4893-BCBA-DE7AE0FD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7F172E-FFD4-46C6-893A-29610BDA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DA39-EAFA-44E0-9A22-D094662840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840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458A3-E997-4EB3-BA37-E8D680BC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FE3B81-7712-4BC8-9B4D-44BE8E8CC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BF9A1D-D6E1-4CBE-AB59-FA72E9A2D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DD6FA7-4B34-429A-B5B1-4A3BCF92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BF7B-9B3C-4222-AA06-C057B2E0C42E}" type="datetimeFigureOut">
              <a:rPr lang="es-MX" smtClean="0"/>
              <a:t>22/09/2017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B1B6CB-C077-4726-A81D-4D6F0B05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368E45-4B36-4DC2-A95C-12ED6CD7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DA39-EAFA-44E0-9A22-D094662840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06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B0AF05-A90B-49F2-ADC6-F65E5879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3CCFA2-94AD-40EB-942D-B2B2DE6E4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635CB8-C071-4A2F-B6B9-7B16A5A9A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CBF7B-9B3C-4222-AA06-C057B2E0C42E}" type="datetimeFigureOut">
              <a:rPr lang="es-MX" smtClean="0"/>
              <a:t>22/09/2017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A4ECFA-6580-4FD1-80B1-CB7979913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F351B9-EB21-4E2E-949F-8F757BC88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0DA39-EAFA-44E0-9A22-D094662840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469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7F672FD3-B4CD-4478-BE0E-B7F6D4EB20DC}"/>
              </a:ext>
            </a:extLst>
          </p:cNvPr>
          <p:cNvSpPr/>
          <p:nvPr/>
        </p:nvSpPr>
        <p:spPr>
          <a:xfrm>
            <a:off x="1245995" y="2414054"/>
            <a:ext cx="1135464" cy="9847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ysClr val="windowText" lastClr="000000"/>
                </a:solidFill>
              </a:rPr>
              <a:t>qo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4183046-40B1-46F7-855A-E9FC933A4E6A}"/>
              </a:ext>
            </a:extLst>
          </p:cNvPr>
          <p:cNvSpPr/>
          <p:nvPr/>
        </p:nvSpPr>
        <p:spPr>
          <a:xfrm>
            <a:off x="3089739" y="2414053"/>
            <a:ext cx="1135464" cy="9847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q1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EB03D22-9C0D-462C-A077-D7D827B97D66}"/>
              </a:ext>
            </a:extLst>
          </p:cNvPr>
          <p:cNvSpPr/>
          <p:nvPr/>
        </p:nvSpPr>
        <p:spPr>
          <a:xfrm>
            <a:off x="4993819" y="2422997"/>
            <a:ext cx="1135464" cy="9847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q2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8316A2E-E69F-4F63-90CD-22645C60854F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361741" y="2906424"/>
            <a:ext cx="884254" cy="7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F3FD2E1-EF91-4FA8-89AC-41A3F5E70E51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2381459" y="2906423"/>
            <a:ext cx="70828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2359BEC-FB17-448D-9795-E7D64C66D70D}"/>
              </a:ext>
            </a:extLst>
          </p:cNvPr>
          <p:cNvCxnSpPr>
            <a:cxnSpLocks/>
          </p:cNvCxnSpPr>
          <p:nvPr/>
        </p:nvCxnSpPr>
        <p:spPr>
          <a:xfrm>
            <a:off x="4219078" y="2897476"/>
            <a:ext cx="768616" cy="8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D5920A-1DBE-4719-8808-6C9AA97B7B3A}"/>
              </a:ext>
            </a:extLst>
          </p:cNvPr>
          <p:cNvSpPr txBox="1"/>
          <p:nvPr/>
        </p:nvSpPr>
        <p:spPr>
          <a:xfrm>
            <a:off x="2627582" y="2585987"/>
            <a:ext cx="2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634228-6D80-47A2-A927-4CA3D53337A9}"/>
              </a:ext>
            </a:extLst>
          </p:cNvPr>
          <p:cNvSpPr txBox="1"/>
          <p:nvPr/>
        </p:nvSpPr>
        <p:spPr>
          <a:xfrm>
            <a:off x="4450175" y="2585987"/>
            <a:ext cx="2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cxnSp>
        <p:nvCxnSpPr>
          <p:cNvPr id="25" name="Conector: curvado 24">
            <a:extLst>
              <a:ext uri="{FF2B5EF4-FFF2-40B4-BE49-F238E27FC236}">
                <a16:creationId xmlns:a16="http://schemas.microsoft.com/office/drawing/2014/main" id="{05BE1657-C292-4EB1-9CFA-33325DE1F2CC}"/>
              </a:ext>
            </a:extLst>
          </p:cNvPr>
          <p:cNvCxnSpPr>
            <a:stCxn id="2" idx="7"/>
            <a:endCxn id="2" idx="0"/>
          </p:cNvCxnSpPr>
          <p:nvPr/>
        </p:nvCxnSpPr>
        <p:spPr>
          <a:xfrm rot="16200000" flipV="1">
            <a:off x="1942345" y="2285436"/>
            <a:ext cx="144212" cy="401447"/>
          </a:xfrm>
          <a:prstGeom prst="curvedConnector3">
            <a:avLst>
              <a:gd name="adj1" fmla="val 690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CC56DC27-86E9-4681-982E-4CC8F47C8EAB}"/>
              </a:ext>
            </a:extLst>
          </p:cNvPr>
          <p:cNvCxnSpPr>
            <a:stCxn id="2" idx="7"/>
            <a:endCxn id="2" idx="0"/>
          </p:cNvCxnSpPr>
          <p:nvPr/>
        </p:nvCxnSpPr>
        <p:spPr>
          <a:xfrm rot="16200000" flipV="1">
            <a:off x="1942345" y="2285436"/>
            <a:ext cx="144212" cy="401447"/>
          </a:xfrm>
          <a:prstGeom prst="curvedConnector3">
            <a:avLst>
              <a:gd name="adj1" fmla="val 11434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6C35F69-2ECD-4B77-A4CD-F8546EEAB1D4}"/>
              </a:ext>
            </a:extLst>
          </p:cNvPr>
          <p:cNvSpPr txBox="1"/>
          <p:nvPr/>
        </p:nvSpPr>
        <p:spPr>
          <a:xfrm>
            <a:off x="1848653" y="1573526"/>
            <a:ext cx="2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093474C-2C69-4D09-A926-C047AD4C725F}"/>
              </a:ext>
            </a:extLst>
          </p:cNvPr>
          <p:cNvSpPr txBox="1"/>
          <p:nvPr/>
        </p:nvSpPr>
        <p:spPr>
          <a:xfrm>
            <a:off x="1907248" y="548333"/>
            <a:ext cx="2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3FF1C54F-DFD0-49F9-A816-4646E99E5BD2}"/>
              </a:ext>
            </a:extLst>
          </p:cNvPr>
          <p:cNvSpPr/>
          <p:nvPr/>
        </p:nvSpPr>
        <p:spPr>
          <a:xfrm>
            <a:off x="6991596" y="2414051"/>
            <a:ext cx="1135464" cy="9847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q3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6170EFB-B0F7-49F6-BC94-31460974666D}"/>
              </a:ext>
            </a:extLst>
          </p:cNvPr>
          <p:cNvSpPr/>
          <p:nvPr/>
        </p:nvSpPr>
        <p:spPr>
          <a:xfrm>
            <a:off x="8989373" y="2414051"/>
            <a:ext cx="1135464" cy="9847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q4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96F1941-9BD1-4DF5-8F6A-4AB8D058D675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 flipV="1">
            <a:off x="6129283" y="2906421"/>
            <a:ext cx="862313" cy="8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1F9AD89-319D-4CEC-9005-6EA1CFA777FE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8127060" y="2906421"/>
            <a:ext cx="8623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899FC12-D7D0-4ED3-B76F-FCE7256984A2}"/>
              </a:ext>
            </a:extLst>
          </p:cNvPr>
          <p:cNvSpPr txBox="1"/>
          <p:nvPr/>
        </p:nvSpPr>
        <p:spPr>
          <a:xfrm>
            <a:off x="6375406" y="2558266"/>
            <a:ext cx="2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$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2AAFB35-F9F2-4B56-A7B2-C9ABC71EADFD}"/>
              </a:ext>
            </a:extLst>
          </p:cNvPr>
          <p:cNvSpPr txBox="1"/>
          <p:nvPr/>
        </p:nvSpPr>
        <p:spPr>
          <a:xfrm>
            <a:off x="8348237" y="2585987"/>
            <a:ext cx="2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477082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Elioth Monroy</dc:creator>
  <cp:lastModifiedBy>Elioth Monroy</cp:lastModifiedBy>
  <cp:revision>3</cp:revision>
  <dcterms:created xsi:type="dcterms:W3CDTF">2017-09-23T04:33:50Z</dcterms:created>
  <dcterms:modified xsi:type="dcterms:W3CDTF">2017-09-23T05:30:51Z</dcterms:modified>
</cp:coreProperties>
</file>