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1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8E2FC-FE2F-0347-A8FB-21402058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4EBAEE-9160-EA48-BEFE-DE201D421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30DFE-B836-5C49-A0AC-BCFACA40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24864-DE7C-0841-89EE-39ED575E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3AE92-6589-B34B-B683-24862B0E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158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2C725-8FFC-FD43-B6B0-F4F62A92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FDA33-9AB2-1C4A-AD4D-6D92B654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13A42-34BF-2149-BB86-3906BA5C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41F15-567F-F342-B0AE-624C8987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A4DE7-1FC9-E24B-AD97-CFFD0CF0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49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6304C7-9A9E-D64E-8555-D121F8EC6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F42347-D764-AA40-B801-FF4F43C43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00A2E-B99D-2447-867F-747E83F7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0DF84-6DF7-1C45-87B4-8F9B7D58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F2F6A1-6939-F742-A059-FAE7C016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1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7255F-9483-E74D-9593-FE785A55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3793C-5E06-5041-B9FC-1A3FDBAF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76795-3148-A746-B581-24BE8B1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CECB8-5B18-FB45-B8F7-28DD448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95B1D-0436-CF43-8F33-C3C14844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32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2EAFA-E354-A245-9295-0AA78563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352378-B02D-F840-B054-D0C3C41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34207-F3FA-5247-9359-A1D3D9A0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54682-85EF-204B-BF78-F954C193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FC06B-D751-E14C-BAA6-FB3EA662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48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841F1-3E93-DD49-9F65-7129AD27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45FF9-3054-694E-A595-BF424019B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CC27E8-0266-4842-960B-D44FA79DA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59D469-F839-444E-B6FE-A653F4EE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9A361B-F5E2-AD44-B68F-8B2728ED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1F689C-DFCD-2E48-9A13-7C812816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59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2CB7A-BF8F-A14E-9F4A-2718802B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344AF0-1C45-C04A-B37F-9CAB0F1A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FEE1AD-9F60-1245-82DD-4482891C4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FB7F36-D62E-CC4E-88A7-0151F04F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B398BE-4102-DC4B-9C54-7E21D49B5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191698-52E8-FA4B-A8F1-4C5C0804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3D3172-4AE0-564B-8E5B-D0746929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6125BA-F73A-3E43-AF3C-178DF701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2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D6435-842B-A54E-ADF2-9D3A8B76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FEAA80-1B21-B147-AF6E-0214EDDF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1B305C-9B4F-8E44-AF18-D21E8264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ACF4D0-D885-C143-9B91-8FBAAED8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02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F68B40-BA4D-3046-81F2-2E789EF6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985321-6FAB-1B4B-AAEE-E57DC96E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9F8D3E-53D4-6045-B09C-1E4B153F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5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CFEFB-4B7C-9746-A021-0AEB920D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72F8C-8BC9-1242-A65F-2A18B0C5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60412-A09A-1E46-9B26-03EF4A94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C9AD95-63A6-644C-AB88-0EB575B7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58673-499E-0345-86BC-EC45271B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CF071-218E-444C-84F4-76181282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2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B60B2-7754-3E4B-A956-ED193910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AA511C-AA0D-354C-8AF1-5AB51671B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36E4E1-2835-3B4A-9868-17F9A49C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5D6CDB-B23B-6F48-9044-B4D3EB08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D76E3-39D9-844C-86DA-86459C53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EF54FD-7ED2-814C-8F9D-D6F07A16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49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271A6C-C2A0-B940-BBE8-8AFA457E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F5139-6DA2-4C4F-A24F-AA48EAC65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B2AD2-9924-884E-AEF3-B11E8C00C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7D4A-204B-2340-8D5D-BB37683303AD}" type="datetimeFigureOut">
              <a:rPr lang="es-MX" smtClean="0"/>
              <a:t>19/09/18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D030C-FDC5-FF41-B646-8B5EAC872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4B8AA-7025-E546-88D3-729B67015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470E-88C4-BE49-AFC1-CAD0425F25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6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FC39862-7DEC-194B-8D3C-BBA8945FD669}"/>
              </a:ext>
            </a:extLst>
          </p:cNvPr>
          <p:cNvSpPr/>
          <p:nvPr/>
        </p:nvSpPr>
        <p:spPr>
          <a:xfrm>
            <a:off x="1954061" y="2757811"/>
            <a:ext cx="726509" cy="701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7E2926C-9B15-EB43-9726-0CB79FA5F0AA}"/>
              </a:ext>
            </a:extLst>
          </p:cNvPr>
          <p:cNvSpPr/>
          <p:nvPr/>
        </p:nvSpPr>
        <p:spPr>
          <a:xfrm>
            <a:off x="5100179" y="4849662"/>
            <a:ext cx="726509" cy="701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BC0AEB1-78C5-1E4E-815D-7D594CA0D733}"/>
              </a:ext>
            </a:extLst>
          </p:cNvPr>
          <p:cNvSpPr/>
          <p:nvPr/>
        </p:nvSpPr>
        <p:spPr>
          <a:xfrm>
            <a:off x="5100180" y="1294352"/>
            <a:ext cx="726509" cy="701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F376230-660F-E74F-80FF-CD26002A5A55}"/>
              </a:ext>
            </a:extLst>
          </p:cNvPr>
          <p:cNvSpPr/>
          <p:nvPr/>
        </p:nvSpPr>
        <p:spPr>
          <a:xfrm>
            <a:off x="7546933" y="2757810"/>
            <a:ext cx="726509" cy="701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D2EC7A5-8EC5-CB47-906C-553294982BEE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2574175" y="1645081"/>
            <a:ext cx="2526005" cy="121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8A9ED17-C082-164A-9582-6FD345F73EE4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2574175" y="3356542"/>
            <a:ext cx="2526004" cy="184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D499BDC-55D4-F847-9E4B-E4AD4AC1FF0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826689" y="1645081"/>
            <a:ext cx="1720244" cy="146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F4CB906-F915-0541-896E-64F871F1741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2680570" y="3108539"/>
            <a:ext cx="4866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curvado 23">
            <a:extLst>
              <a:ext uri="{FF2B5EF4-FFF2-40B4-BE49-F238E27FC236}">
                <a16:creationId xmlns:a16="http://schemas.microsoft.com/office/drawing/2014/main" id="{24676405-A144-FD47-909C-8F23FD43FE8F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5463434" y="1140219"/>
            <a:ext cx="12700" cy="513719"/>
          </a:xfrm>
          <a:prstGeom prst="curvedConnector3">
            <a:avLst>
              <a:gd name="adj1" fmla="val 4778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curvado 25">
            <a:extLst>
              <a:ext uri="{FF2B5EF4-FFF2-40B4-BE49-F238E27FC236}">
                <a16:creationId xmlns:a16="http://schemas.microsoft.com/office/drawing/2014/main" id="{4CBFC610-241B-5F46-8627-F403A99E5A1B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7910187" y="2603677"/>
            <a:ext cx="12700" cy="513719"/>
          </a:xfrm>
          <a:prstGeom prst="curvedConnector3">
            <a:avLst>
              <a:gd name="adj1" fmla="val 744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curvado 29">
            <a:extLst>
              <a:ext uri="{FF2B5EF4-FFF2-40B4-BE49-F238E27FC236}">
                <a16:creationId xmlns:a16="http://schemas.microsoft.com/office/drawing/2014/main" id="{26324F00-34B2-A946-8FD4-2F6190785A69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463433" y="4695529"/>
            <a:ext cx="12700" cy="513719"/>
          </a:xfrm>
          <a:prstGeom prst="curvedConnector3">
            <a:avLst>
              <a:gd name="adj1" fmla="val 5666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A640F254-48D4-8343-824E-33409B662D05}"/>
              </a:ext>
            </a:extLst>
          </p:cNvPr>
          <p:cNvSpPr/>
          <p:nvPr/>
        </p:nvSpPr>
        <p:spPr>
          <a:xfrm>
            <a:off x="5212923" y="4977011"/>
            <a:ext cx="474064" cy="446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E2E5EAF-636E-AB4B-A067-B7F12D7815F5}"/>
              </a:ext>
            </a:extLst>
          </p:cNvPr>
          <p:cNvCxnSpPr>
            <a:cxnSpLocks/>
          </p:cNvCxnSpPr>
          <p:nvPr/>
        </p:nvCxnSpPr>
        <p:spPr>
          <a:xfrm>
            <a:off x="946796" y="3123370"/>
            <a:ext cx="1007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536630B-8A86-7B48-B10B-A04AC36B4D36}"/>
              </a:ext>
            </a:extLst>
          </p:cNvPr>
          <p:cNvSpPr txBox="1"/>
          <p:nvPr/>
        </p:nvSpPr>
        <p:spPr>
          <a:xfrm>
            <a:off x="3281820" y="43873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Y|1-&gt;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58EA487-3469-534B-89F7-50F8A1DFC0ED}"/>
              </a:ext>
            </a:extLst>
          </p:cNvPr>
          <p:cNvSpPr txBox="1"/>
          <p:nvPr/>
        </p:nvSpPr>
        <p:spPr>
          <a:xfrm>
            <a:off x="5171321" y="379443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Y|1-&gt;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05680E-3503-D145-A061-637D0153A10B}"/>
              </a:ext>
            </a:extLst>
          </p:cNvPr>
          <p:cNvSpPr txBox="1"/>
          <p:nvPr/>
        </p:nvSpPr>
        <p:spPr>
          <a:xfrm>
            <a:off x="3224404" y="1811143"/>
            <a:ext cx="7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1|X-&gt;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933B241-9446-D049-B74B-C5C6A890FAE6}"/>
              </a:ext>
            </a:extLst>
          </p:cNvPr>
          <p:cNvSpPr txBox="1"/>
          <p:nvPr/>
        </p:nvSpPr>
        <p:spPr>
          <a:xfrm>
            <a:off x="5191735" y="181622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1|1-&gt;</a:t>
            </a:r>
          </a:p>
          <a:p>
            <a:r>
              <a:rPr lang="es-MX" dirty="0"/>
              <a:t>Y|Y-&gt;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BB5A752-AEBE-7044-BA80-A5C3484327DE}"/>
              </a:ext>
            </a:extLst>
          </p:cNvPr>
          <p:cNvSpPr txBox="1"/>
          <p:nvPr/>
        </p:nvSpPr>
        <p:spPr>
          <a:xfrm>
            <a:off x="6528186" y="164508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B|Y&lt;-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1B84468-22D3-9D48-8389-85CF17293D23}"/>
              </a:ext>
            </a:extLst>
          </p:cNvPr>
          <p:cNvSpPr txBox="1"/>
          <p:nvPr/>
        </p:nvSpPr>
        <p:spPr>
          <a:xfrm>
            <a:off x="7640967" y="122663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1|1&lt;-</a:t>
            </a:r>
          </a:p>
          <a:p>
            <a:r>
              <a:rPr lang="es-MX" dirty="0"/>
              <a:t>Y|Y&lt;-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9D90322-5E87-4C46-A1FC-7E5D663A8A26}"/>
              </a:ext>
            </a:extLst>
          </p:cNvPr>
          <p:cNvSpPr txBox="1"/>
          <p:nvPr/>
        </p:nvSpPr>
        <p:spPr>
          <a:xfrm>
            <a:off x="4860647" y="31445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X|1-&gt;</a:t>
            </a:r>
          </a:p>
        </p:txBody>
      </p:sp>
    </p:spTree>
    <p:extLst>
      <p:ext uri="{BB962C8B-B14F-4D97-AF65-F5344CB8AC3E}">
        <p14:creationId xmlns:p14="http://schemas.microsoft.com/office/powerpoint/2010/main" val="3551424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Macintosh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Elioth Monroy</dc:creator>
  <cp:lastModifiedBy>Elioth Monroy</cp:lastModifiedBy>
  <cp:revision>2</cp:revision>
  <dcterms:created xsi:type="dcterms:W3CDTF">2018-09-20T02:13:19Z</dcterms:created>
  <dcterms:modified xsi:type="dcterms:W3CDTF">2018-09-20T02:50:11Z</dcterms:modified>
</cp:coreProperties>
</file>