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9A494-3044-B391-BE3B-4517D1DC7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EC96E6-6E8B-4421-C46A-C37D8EEA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722C0-B558-7808-DB7E-953E3DBC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0C0ED-2A6C-FCED-D9B2-7B1DCCC6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29E4B0-4D92-5769-8310-639D061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60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640D9-5ACE-C06D-9C79-BB447206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62D79F-5A0B-3767-377A-D4F6464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CAB33-AD72-0350-20BA-566A900B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3D777A-C19C-2211-6118-38722F0E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D3D3A4-8BD3-014C-E457-F0B1D25E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0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D67482-5FAB-A1BF-3324-C9BA28079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39BAA6-E756-07DA-6C37-2515F96CB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969F5-A9C1-7F3E-C779-FF304D34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5494CB-BFF9-DF90-E5B8-FA99B77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EB7D2F-F624-483B-C335-DB7F9DC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81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9A728-4371-2290-AC3C-1FFD6E35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DCE52-E098-0210-B61F-51476F10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7F0456-5654-C944-2D2F-FD4A4D5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2640D-E0F5-91E9-2FCA-6D78B0E6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928FA-4A4A-9270-D70C-593A916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938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7792F-1E08-741D-5E8D-CD8C731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B96B52-635E-E14E-02E9-CF6E504C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FC34D4-D225-2421-83AA-34DD72E4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1AD3BC-143A-F7EF-CA34-DA78A18C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D11025-8362-955B-1DEE-4A07B68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929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EFC7C-9607-7682-52EA-0D89002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718EC-B48C-20C7-A3DF-9B59023FB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DB0FFB-37BE-4BF2-CA27-3B2672E1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C45224-6963-5691-2B8D-42EB59BE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B67E1-8164-E631-986B-D3AA532E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326B2-D4AF-150A-B712-8650DDA0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807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72759-372D-CC95-09EB-971275F0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F32EA-2280-C2AB-E298-0C879EAC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564A6C-50BA-9699-EF73-249B65BE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9249FD-8303-4CBF-E147-83F47ED1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7061EF-94FF-2F8A-A439-12012022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859CF0-236E-6899-D42A-4A33384A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FA9794-4B73-BE94-A14E-5A2B25E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D70DC4-B554-31D1-1FC3-06D8266F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7676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D3AE6-C4D7-1FCD-D8B0-9A1F84E8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485737-6650-44EB-1A8B-C76EB3A7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CF6097-11AC-6BB9-D5CD-815DA21F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A04C9-5711-0678-8C86-CEB24D2A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98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27C1AB6-43D0-351B-9A0D-6A8BC7D3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575505-7E77-4086-ACCD-7D812E60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BE6D69-DE51-55BE-42CA-C54302D1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79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B044B-69FA-4EF3-CD5B-4D1DE7A1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DF5E8-7679-D920-8E44-2ADE15C0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896468-D249-2B29-7B8C-6C5D0E68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259B14-A1AF-6DBB-0A75-9DFB718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C6255C-1109-35F2-D238-0E2B2CC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FD59F6-3329-92F6-8A67-9D380FBD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244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4CA1E-D76B-3AB6-9DCA-C886DAF6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1BDE7C-B3E6-4DD0-20B0-E38E1C8C6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7CF615-C3C9-EF45-EBE4-D5A39FAD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2B9FBF-58BC-CC85-4D06-90B5D2D7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C304F7-1020-42B0-17D9-33EB1571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2AF37-6947-C963-CF74-7BEC513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50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D402AE9-8550-981C-A9E4-43CD817A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F713D8-BEEA-00F7-C9FB-F1E18035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3CD2F-D111-89C0-3073-2F9632D1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5992-DCBD-4A71-9283-6A9EB61E760A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622693-6797-86EB-48FC-349E6E230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FDFA2-C6C1-4268-845F-146B718E7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F578B-E374-4992-B22C-02F36DFA730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98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2273D-A2A4-2581-31E6-16338773E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b="0" i="0" dirty="0">
                <a:solidFill>
                  <a:srgbClr val="1D2125"/>
                </a:solidFill>
                <a:effectLst/>
                <a:latin typeface="-apple-system"/>
              </a:rPr>
              <a:t>GitHub e Version Control</a:t>
            </a:r>
            <a:br>
              <a:rPr lang="fr-CH" dirty="0"/>
            </a:b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F7CD10-0A1B-93CE-CEA1-465FDA28C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Tommaso, Ramon, Eliott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809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D4A77-B57E-22E4-9C68-160ACCE2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 al Version Control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13FA7C-0278-F8DB-DCD8-A3282BE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CH" dirty="0"/>
              <a:t>Il </a:t>
            </a:r>
            <a:r>
              <a:rPr lang="it-CH" dirty="0" err="1"/>
              <a:t>version</a:t>
            </a:r>
            <a:r>
              <a:rPr lang="it-CH" dirty="0"/>
              <a:t> control è un sistema software che tiene traccia delle modifiche apportate a file o progetti nel tempo.</a:t>
            </a:r>
          </a:p>
        </p:txBody>
      </p:sp>
      <p:sp>
        <p:nvSpPr>
          <p:cNvPr id="5" name="AutoShape 6" descr="Guida] Muovere i primi passi con il version control system Git [Parte 1] -  Aggregatore GNU/Linux e dintorni">
            <a:extLst>
              <a:ext uri="{FF2B5EF4-FFF2-40B4-BE49-F238E27FC236}">
                <a16:creationId xmlns:a16="http://schemas.microsoft.com/office/drawing/2014/main" id="{88016015-0A0F-9CF4-2D82-6574F6E3C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2602" y="2887353"/>
            <a:ext cx="147948" cy="1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pic>
        <p:nvPicPr>
          <p:cNvPr id="1032" name="Picture 8" descr="Guida] Muovere i primi passi con il version control system Git [Parte 1] -  Aggregatore GNU/Linux e dintorni">
            <a:extLst>
              <a:ext uri="{FF2B5EF4-FFF2-40B4-BE49-F238E27FC236}">
                <a16:creationId xmlns:a16="http://schemas.microsoft.com/office/drawing/2014/main" id="{20D038D1-C283-35D7-C4BC-5C1A26F1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13" y="2808931"/>
            <a:ext cx="4157174" cy="33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0E4F2-219E-F07F-D5F4-109ED79F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sistemi di </a:t>
            </a:r>
            <a:r>
              <a:rPr lang="it-CH" dirty="0" err="1"/>
              <a:t>versionamento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5EBECB-62EE-2600-5A45-451BB737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ighlight>
                  <a:srgbClr val="FFFF00"/>
                </a:highlight>
              </a:rPr>
              <a:t>CVS: Control Version System (è un </a:t>
            </a:r>
            <a:r>
              <a:rPr lang="fr-CH" dirty="0" err="1">
                <a:highlight>
                  <a:srgbClr val="FFFF00"/>
                </a:highlight>
              </a:rPr>
              <a:t>sistema</a:t>
            </a:r>
            <a:r>
              <a:rPr lang="fr-CH" dirty="0">
                <a:highlight>
                  <a:srgbClr val="FFFF00"/>
                </a:highlight>
              </a:rPr>
              <a:t> per il </a:t>
            </a:r>
            <a:r>
              <a:rPr lang="fr-CH" dirty="0" err="1">
                <a:highlight>
                  <a:srgbClr val="FFFF00"/>
                </a:highlight>
              </a:rPr>
              <a:t>controllo</a:t>
            </a:r>
            <a:r>
              <a:rPr lang="fr-CH" dirty="0">
                <a:highlight>
                  <a:srgbClr val="FFFF00"/>
                </a:highlight>
              </a:rPr>
              <a:t> delle </a:t>
            </a:r>
            <a:r>
              <a:rPr lang="fr-CH" dirty="0" err="1">
                <a:highlight>
                  <a:srgbClr val="FFFF00"/>
                </a:highlight>
              </a:rPr>
              <a:t>versioni</a:t>
            </a:r>
            <a:r>
              <a:rPr lang="fr-CH" dirty="0">
                <a:highlight>
                  <a:srgbClr val="FFFF00"/>
                </a:highlight>
              </a:rPr>
              <a:t> di un </a:t>
            </a:r>
            <a:r>
              <a:rPr lang="fr-CH" dirty="0" err="1">
                <a:highlight>
                  <a:srgbClr val="FFFF00"/>
                </a:highlight>
              </a:rPr>
              <a:t>progetto</a:t>
            </a:r>
            <a:r>
              <a:rPr lang="fr-CH" dirty="0">
                <a:highlight>
                  <a:srgbClr val="FFFF00"/>
                </a:highlight>
              </a:rPr>
              <a:t> software, </a:t>
            </a:r>
            <a:r>
              <a:rPr lang="fr-CH" dirty="0" err="1">
                <a:highlight>
                  <a:srgbClr val="FFFF00"/>
                </a:highlight>
              </a:rPr>
              <a:t>nato</a:t>
            </a:r>
            <a:r>
              <a:rPr lang="fr-CH" dirty="0">
                <a:highlight>
                  <a:srgbClr val="FFFF00"/>
                </a:highlight>
              </a:rPr>
              <a:t> </a:t>
            </a:r>
            <a:r>
              <a:rPr lang="fr-CH" dirty="0" err="1">
                <a:highlight>
                  <a:srgbClr val="FFFF00"/>
                </a:highlight>
              </a:rPr>
              <a:t>negli</a:t>
            </a:r>
            <a:r>
              <a:rPr lang="fr-CH" dirty="0">
                <a:highlight>
                  <a:srgbClr val="FFFF00"/>
                </a:highlight>
              </a:rPr>
              <a:t> </a:t>
            </a:r>
            <a:r>
              <a:rPr lang="fr-CH" dirty="0" err="1">
                <a:highlight>
                  <a:srgbClr val="FFFF00"/>
                </a:highlight>
              </a:rPr>
              <a:t>anni</a:t>
            </a:r>
            <a:r>
              <a:rPr lang="fr-CH" dirty="0">
                <a:highlight>
                  <a:srgbClr val="FFFF00"/>
                </a:highlight>
              </a:rPr>
              <a:t> 80</a:t>
            </a:r>
            <a:r>
              <a:rPr lang="fr-CH" dirty="0"/>
              <a:t>, a </a:t>
            </a:r>
            <a:r>
              <a:rPr lang="fr-CH" dirty="0" err="1"/>
              <a:t>permesso</a:t>
            </a:r>
            <a:r>
              <a:rPr lang="fr-CH" dirty="0"/>
              <a:t> a più </a:t>
            </a:r>
            <a:r>
              <a:rPr lang="fr-CH" dirty="0" err="1"/>
              <a:t>sviluppatori</a:t>
            </a:r>
            <a:r>
              <a:rPr lang="fr-CH" dirty="0"/>
              <a:t> di </a:t>
            </a:r>
            <a:r>
              <a:rPr lang="fr-CH" dirty="0" err="1"/>
              <a:t>lavorare</a:t>
            </a:r>
            <a:r>
              <a:rPr lang="fr-CH" dirty="0"/>
              <a:t> </a:t>
            </a:r>
            <a:r>
              <a:rPr lang="fr-CH" dirty="0" err="1"/>
              <a:t>contemporamente</a:t>
            </a:r>
            <a:r>
              <a:rPr lang="fr-CH" dirty="0"/>
              <a:t> su un </a:t>
            </a:r>
            <a:r>
              <a:rPr lang="fr-CH" dirty="0" err="1"/>
              <a:t>progetto</a:t>
            </a:r>
            <a:r>
              <a:rPr lang="fr-CH" dirty="0"/>
              <a:t>.</a:t>
            </a:r>
            <a:br>
              <a:rPr lang="it-CH" dirty="0"/>
            </a:br>
            <a:r>
              <a:rPr lang="it-CH" dirty="0"/>
              <a:t>Ha introdotto il </a:t>
            </a:r>
            <a:r>
              <a:rPr lang="it-CH" dirty="0" err="1"/>
              <a:t>versionamento</a:t>
            </a:r>
            <a:r>
              <a:rPr lang="it-CH" dirty="0"/>
              <a:t> di file multipli e il supporto per rami (Permettono di lavorare su una versione del progetto diversa dalla principale) e tag(I tag sono delle etichette fisse che si applicano a una particolare versione del progetto per identificarla in modo univoco e permanente ese: versione 1.0).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8679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Tema di Office</vt:lpstr>
      <vt:lpstr>GitHub e Version Control </vt:lpstr>
      <vt:lpstr>Introduzione al Version Control</vt:lpstr>
      <vt:lpstr>sistemi di versionamento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oad093@cpt.local</dc:creator>
  <cp:lastModifiedBy>oad093@cpt.local</cp:lastModifiedBy>
  <cp:revision>1</cp:revision>
  <dcterms:created xsi:type="dcterms:W3CDTF">2025-09-05T14:20:26Z</dcterms:created>
  <dcterms:modified xsi:type="dcterms:W3CDTF">2025-09-05T14:20:34Z</dcterms:modified>
</cp:coreProperties>
</file>