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A86DE-6A75-CD6B-D027-3E5F43EAD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E56907-BBF3-FE8C-697F-DC65FA2F6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3D42EF-2B97-A549-B7EB-CED85800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D0EA-25EC-41B7-B7FB-9157ED694A03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FB8D7A-B873-D933-4572-BD9EC09D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584641-7BFD-750C-091B-62EEE472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DD08-517B-4BEC-A379-2772675203E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3562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5D59D-0E7A-5917-F973-8E5CE82F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CFCDB5-364C-8AC2-4DA6-647ECA015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49DB5A-BBAE-6F57-60E6-AE1CC43D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D0EA-25EC-41B7-B7FB-9157ED694A03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77FCC9-A475-92D8-19C1-5088001D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A1E5A0-74A5-635E-0DFD-F4EEE74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DD08-517B-4BEC-A379-2772675203E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330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D80CBC-8C8A-5763-EEF8-2373270BF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69A392-D7E7-5DE3-9903-531D0D78B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673B83-52EA-D72B-D807-53B086E4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D0EA-25EC-41B7-B7FB-9157ED694A03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699502-1FE5-2217-773E-9ED7AD79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010750-A882-CDD1-C4BA-3FBC48A4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DD08-517B-4BEC-A379-2772675203E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2753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196D5-124F-08AB-4316-77BA35B3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D7AC54-6226-1E26-076D-2F5CFE0D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F79DF0-32C8-0A4B-EFA4-BDAB006C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D0EA-25EC-41B7-B7FB-9157ED694A03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734B79-F4B0-EF35-9EEF-B7C85C85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2C01A6-0EE3-854C-A6DC-AFD97B38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DD08-517B-4BEC-A379-2772675203E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267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61347C-8B4A-046A-90BE-E44179D8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DB0440-563A-B033-0AB1-D463C612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55AFAF-95C4-B906-33C4-BDB86FEB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D0EA-25EC-41B7-B7FB-9157ED694A03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5F5D6D-0616-4404-E64D-FFF2A35F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83E83C-E83E-A8E7-07C3-F64AA81E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DD08-517B-4BEC-A379-2772675203E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000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6D514-0BDC-F4AA-7536-603EC0B9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5F014-6712-BB23-DE39-24A8592C4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2F62CA-44A3-C14B-735B-F04AE58CA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D43681-FDDF-1328-E9C8-3E7A696A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D0EA-25EC-41B7-B7FB-9157ED694A03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009AD7-6F24-86AD-F71A-E0A82AB7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C980E0-9B7C-F37E-8B20-3056F99F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DD08-517B-4BEC-A379-2772675203E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6670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F21B35-5125-1537-4A26-544AA843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BA20C6-39DB-DCC5-ED6E-D6395D301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6AE3A6-7A9F-C90B-2837-83D477AD4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99C7BBB-2EBE-6123-D841-944979028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C960C6-C004-5C27-1F67-CBFF88DD9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94D42F-FCCF-2C97-3F95-A3C68BCE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D0EA-25EC-41B7-B7FB-9157ED694A03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F4E8E33-1186-EC2E-8A08-6EB02830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69B1F55-1867-6A36-9758-B07E2447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DD08-517B-4BEC-A379-2772675203E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4294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2AF241-90FC-6AF9-CCC8-FBC175D0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390E1C-9FF3-80D5-CCA5-A49962B4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D0EA-25EC-41B7-B7FB-9157ED694A03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BE4507-FDB9-2C84-A8D1-F26D7F8B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99DC85-0201-3C3D-E012-B3EE8654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DD08-517B-4BEC-A379-2772675203E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061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264ACE7-D63A-1982-921A-33160D41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D0EA-25EC-41B7-B7FB-9157ED694A03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0ECE4E-58B9-9568-4B78-2DED1BF7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A7EC2C-B7DE-3127-65F9-A10645DD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DD08-517B-4BEC-A379-2772675203E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3850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C393B-B4FE-6F6C-597D-590892C9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88905D-B0EE-96F4-6132-078CE49B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201C7D-D730-4A1B-68FA-E1C6330E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526C5D-8A23-6CAE-DDE6-952720E7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D0EA-25EC-41B7-B7FB-9157ED694A03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D46BEE-C31D-B50C-B751-60E56181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3BC232-456B-18E1-0DE7-67BF9118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DD08-517B-4BEC-A379-2772675203E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967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F0F526-EFC2-13EA-869F-B83AC89A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02E79C-B46F-DC82-B8A0-68C4AC98C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522332-4701-5A4A-8500-684943D9F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0C4ADD-FB30-41C7-D8CB-D440BD2A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D0EA-25EC-41B7-B7FB-9157ED694A03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88BED9-4ECD-F95E-A773-3AE2F869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63AD2C-CAF7-A11A-03CC-1D013431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DDD08-517B-4BEC-A379-2772675203E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9151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41F25A6-1584-AEFE-4932-EFD9EE81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F1D66A-2340-B8F7-3BD4-AD9A613B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E8D096-57BA-EEB7-A218-9EF06E1C5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DD0EA-25EC-41B7-B7FB-9157ED694A03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11262C-C99E-1751-AF47-D33CBCB93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07EF73-6EE2-D2FD-AB02-2CE2EE914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8DDD08-517B-4BEC-A379-2772675203E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6235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E268DC-26DE-F47F-5F17-303A679C2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Debugging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8A2549-138A-0EB7-4F6D-277594E73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Eliott,Tommaso,Bohdan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58982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3290CE-FA8D-DAD6-76C8-3D66A0B8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Visualizzazioni</a:t>
            </a:r>
            <a:r>
              <a:rPr lang="fr-CH" dirty="0"/>
              <a:t> delle </a:t>
            </a:r>
            <a:r>
              <a:rPr lang="fr-CH" dirty="0" err="1"/>
              <a:t>variabili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955CC7-E08F-FA36-4DA1-8FA82E989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9470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3FBEEB-61F8-274A-9CAF-382C14B3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Watch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A7427A-3947-A44A-27D3-D9BCA54F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5110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37CD22-93BF-5D9D-6BE2-A5272E70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Cos’è</a:t>
            </a:r>
            <a:r>
              <a:rPr lang="fr-CH" dirty="0"/>
              <a:t> il </a:t>
            </a:r>
            <a:r>
              <a:rPr lang="fr-CH" dirty="0" err="1"/>
              <a:t>Debugging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549FA1-FF4A-FC23-E61B-8F1EAC21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9529" cy="4351338"/>
          </a:xfrm>
        </p:spPr>
        <p:txBody>
          <a:bodyPr/>
          <a:lstStyle/>
          <a:p>
            <a:r>
              <a:rPr lang="it-CH" dirty="0"/>
              <a:t>Il debug serve a individuare e correggere errori (bug) nel codice.</a:t>
            </a:r>
          </a:p>
        </p:txBody>
      </p:sp>
    </p:spTree>
    <p:extLst>
      <p:ext uri="{BB962C8B-B14F-4D97-AF65-F5344CB8AC3E}">
        <p14:creationId xmlns:p14="http://schemas.microsoft.com/office/powerpoint/2010/main" val="236463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E789A-DBCE-192B-A9E8-49E9AE25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Tipi di </a:t>
            </a:r>
            <a:r>
              <a:rPr lang="fr-CH" dirty="0" err="1"/>
              <a:t>errori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6ECB50-15F8-F900-3280-98D437750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dirty="0"/>
              <a:t>Errori di sintassi: Regole grammaticali del codice sbagliate.</a:t>
            </a:r>
          </a:p>
          <a:p>
            <a:r>
              <a:rPr lang="it-CH" dirty="0"/>
              <a:t>Errori di semantica: Il codice ha senso errato o interpreta male le istruzioni.</a:t>
            </a:r>
          </a:p>
          <a:p>
            <a:r>
              <a:rPr lang="it-CH" dirty="0"/>
              <a:t>Errori di logica: Il codice funziona ma produce risultati sbagliati.</a:t>
            </a:r>
          </a:p>
          <a:p>
            <a:r>
              <a:rPr lang="it-CH" dirty="0"/>
              <a:t>Errori di </a:t>
            </a:r>
            <a:r>
              <a:rPr lang="it-CH" dirty="0" err="1"/>
              <a:t>runtime</a:t>
            </a:r>
            <a:r>
              <a:rPr lang="it-CH" dirty="0"/>
              <a:t>: Il programma si blocca durante l’esecuzione.</a:t>
            </a:r>
          </a:p>
        </p:txBody>
      </p:sp>
    </p:spTree>
    <p:extLst>
      <p:ext uri="{BB962C8B-B14F-4D97-AF65-F5344CB8AC3E}">
        <p14:creationId xmlns:p14="http://schemas.microsoft.com/office/powerpoint/2010/main" val="368242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B59B4A-446A-57C9-50E8-AE8D7096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Techniche</a:t>
            </a:r>
            <a:r>
              <a:rPr lang="fr-CH" dirty="0"/>
              <a:t> di </a:t>
            </a:r>
            <a:r>
              <a:rPr lang="fr-CH" dirty="0" err="1"/>
              <a:t>Debugging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9BE186-E3DB-FBF2-4D6B-9E20A912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3831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CE281-BA72-50C9-60AA-5DFEDC47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Bug </a:t>
            </a:r>
            <a:r>
              <a:rPr lang="fr-CH" dirty="0" err="1"/>
              <a:t>famosi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651A4D-284D-1372-2C8B-83C8CBBA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071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61DEAA-521A-BE5D-3B84-7E0AB498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Strumenti</a:t>
            </a:r>
            <a:r>
              <a:rPr lang="fr-CH" dirty="0"/>
              <a:t> di </a:t>
            </a:r>
            <a:r>
              <a:rPr lang="fr-CH" dirty="0" err="1"/>
              <a:t>IntelliJ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D3A88B-B3A8-1636-D62C-39B4C0A52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3429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CE9C33-8D96-CEFC-0ED1-24BDA924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Breakpoints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1F4D97-6BB2-CCAB-E589-0E3E065C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Un </a:t>
            </a:r>
            <a:r>
              <a:rPr lang="it-CH" dirty="0" err="1"/>
              <a:t>breakpoint</a:t>
            </a:r>
            <a:r>
              <a:rPr lang="it-CH" dirty="0"/>
              <a:t> è un punto nel codice dove l’esecuzione si ferma per permettere il debug.</a:t>
            </a:r>
          </a:p>
        </p:txBody>
      </p:sp>
    </p:spTree>
    <p:extLst>
      <p:ext uri="{BB962C8B-B14F-4D97-AF65-F5344CB8AC3E}">
        <p14:creationId xmlns:p14="http://schemas.microsoft.com/office/powerpoint/2010/main" val="44402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3BCD8D-45FD-7C40-91E8-E95DBE5F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Modalità</a:t>
            </a:r>
            <a:r>
              <a:rPr lang="fr-CH" dirty="0"/>
              <a:t> </a:t>
            </a:r>
            <a:r>
              <a:rPr lang="fr-CH" dirty="0" err="1"/>
              <a:t>Debug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F69D30-6B2D-BC8B-9535-BFD99916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3722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7B52D5-EEE2-77A2-33D7-11A3E247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Step</a:t>
            </a:r>
            <a:r>
              <a:rPr lang="fr-CH" dirty="0"/>
              <a:t> Over/</a:t>
            </a:r>
            <a:r>
              <a:rPr lang="fr-CH" dirty="0" err="1"/>
              <a:t>Step</a:t>
            </a:r>
            <a:r>
              <a:rPr lang="fr-CH" dirty="0"/>
              <a:t> </a:t>
            </a:r>
            <a:r>
              <a:rPr lang="fr-CH" dirty="0" err="1"/>
              <a:t>Into</a:t>
            </a:r>
            <a:r>
              <a:rPr lang="fr-CH" dirty="0"/>
              <a:t>/</a:t>
            </a:r>
            <a:r>
              <a:rPr lang="fr-CH" dirty="0" err="1"/>
              <a:t>Step</a:t>
            </a:r>
            <a:r>
              <a:rPr lang="fr-CH" dirty="0"/>
              <a:t> Out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A229A2-681C-68A5-0E78-452434FA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819943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5</TotalTime>
  <Words>113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di Office</vt:lpstr>
      <vt:lpstr>Debugging</vt:lpstr>
      <vt:lpstr>Cos’è il Debugging</vt:lpstr>
      <vt:lpstr>Tipi di errori</vt:lpstr>
      <vt:lpstr>Techniche di Debugging</vt:lpstr>
      <vt:lpstr>Bug famosi</vt:lpstr>
      <vt:lpstr>Strumenti di IntelliJ</vt:lpstr>
      <vt:lpstr>Breakpoints</vt:lpstr>
      <vt:lpstr>Modalità Debug</vt:lpstr>
      <vt:lpstr>Step Over/Step Into/Step Out</vt:lpstr>
      <vt:lpstr>Visualizzazioni delle variabili</vt:lpstr>
      <vt:lpstr>Watch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oad093@cpt.local</dc:creator>
  <cp:lastModifiedBy>oad093@cpt.local</cp:lastModifiedBy>
  <cp:revision>1</cp:revision>
  <dcterms:created xsi:type="dcterms:W3CDTF">2025-09-26T14:16:06Z</dcterms:created>
  <dcterms:modified xsi:type="dcterms:W3CDTF">2025-09-26T14:21:10Z</dcterms:modified>
</cp:coreProperties>
</file>