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23D2EC92.xml" ContentType="application/vnd.ms-powerpoint.comments+xml"/>
  <Override PartName="/ppt/comments/modernComment_102_3A557769.xml" ContentType="application/vnd.ms-powerpoint.comments+xml"/>
  <Override PartName="/ppt/comments/modernComment_103_1A1AF6E3.xml" ContentType="application/vnd.ms-powerpoint.comments+xml"/>
  <Override PartName="/ppt/comments/modernComment_104_641915D7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564D443-8AEA-97A7-4717-363B3234E7A1}" name="Famille Jacobé" initials="FJ" userId="eaed6cccc3945b5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44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modernComment_101_23D2EC9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B85DEA2-1D10-43E8-9FD0-D956E1CC9738}" authorId="{E564D443-8AEA-97A7-4717-363B3234E7A1}" created="2025-09-06T14:33:01.983">
    <pc:sldMkLst xmlns:pc="http://schemas.microsoft.com/office/powerpoint/2013/main/command">
      <pc:docMk/>
      <pc:sldMk cId="601025682" sldId="257"/>
    </pc:sldMkLst>
    <p188:txBody>
      <a:bodyPr/>
      <a:lstStyle/>
      <a:p>
        <a:r>
          <a:rPr lang="en-CH"/>
          <a:t>Push: l’azione di inviare le modifiche alla repository centrale.
Pull: l’operazione con qui scarichi le modifiche che sono state fate
Commit: l’operazione con qui scarichi le modifiche eseguite nel file tramite snapshot(punto di salvataggio).</a:t>
        </a:r>
      </a:p>
    </p188:txBody>
  </p188:cm>
</p188:cmLst>
</file>

<file path=ppt/comments/modernComment_102_3A55776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5CB228E-499A-40C8-BC3F-068EA9FD98E0}" authorId="{E564D443-8AEA-97A7-4717-363B3234E7A1}" created="2025-09-06T14:38:14.19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78679657" sldId="258"/>
      <ac:spMk id="3" creationId="{835EBECB-62EE-2600-5A45-451BB737A8DB}"/>
    </ac:deMkLst>
    <p188:txBody>
      <a:bodyPr/>
      <a:lstStyle/>
      <a:p>
        <a:r>
          <a:rPr lang="en-CH"/>
          <a:t>a permesso a più sviluppatori di lavorare contemporamente su un progetto.
Ha introdotto il versionamento di file multipli (permette di avere piu versioni dei file) e il supporto per rami (Permettono di lavorare su una versione del progetto diversa dalla principale) e tag(I tag sono delle etichette fisse che si applicano a una particolare versione del progetto per identificarla in modo univoco e permanente ese: versione 1.0).</a:t>
        </a:r>
      </a:p>
    </p188:txBody>
  </p188:cm>
</p188:cmLst>
</file>

<file path=ppt/comments/modernComment_103_1A1AF6E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A497F25-AA19-4AAE-813E-5934B830304D}" authorId="{E564D443-8AEA-97A7-4717-363B3234E7A1}" created="2025-09-06T15:07:24.382">
    <pc:sldMkLst xmlns:pc="http://schemas.microsoft.com/office/powerpoint/2013/main/command">
      <pc:docMk/>
      <pc:sldMk cId="437974755" sldId="259"/>
    </pc:sldMkLst>
    <p188:txBody>
      <a:bodyPr/>
      <a:lstStyle/>
      <a:p>
        <a:r>
          <a:rPr lang="en-CH"/>
          <a:t>-evoluzione CVS:
stato progettato per essere più efficente e per evitare i vincoli del CVS(branching,merching) rendendolo piu fluido il sistema</a:t>
        </a:r>
      </a:p>
    </p188:txBody>
  </p188:cm>
</p188:cmLst>
</file>

<file path=ppt/comments/modernComment_104_641915D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632566B-F96C-419B-9BD4-124F92D534D3}" authorId="{E564D443-8AEA-97A7-4717-363B3234E7A1}" created="2025-09-06T15:51:21.34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679365591" sldId="260"/>
      <ac:spMk id="3" creationId="{0DAA2A33-727A-3FAB-36F0-7FF5A47236CA}"/>
    </ac:deMkLst>
    <p188:txBody>
      <a:bodyPr/>
      <a:lstStyle/>
      <a:p>
        <a:r>
          <a:rPr lang="en-CH"/>
          <a:t>Scalabile significa che:
Può gestire repository di qualsiasi dimensione, dai piccoli progetti personali fino a codici sorgente enormi (con milioni di file o centinaia di migliaia di commit).
Mantiene buone prestazioni anche crescendo in complessità e numero di sviluppatori.</a:t>
        </a:r>
      </a:p>
    </p188:txBody>
  </p188:cm>
  <p188:cm id="{226C53A5-B282-43C2-B9EB-49ACCD99C122}" authorId="{E564D443-8AEA-97A7-4717-363B3234E7A1}" created="2025-09-06T15:52:21.601">
    <pc:sldMkLst xmlns:pc="http://schemas.microsoft.com/office/powerpoint/2013/main/command">
      <pc:docMk/>
      <pc:sldMk cId="1679365591" sldId="260"/>
    </pc:sldMkLst>
    <p188:txBody>
      <a:bodyPr/>
      <a:lstStyle/>
      <a:p>
        <a:r>
          <a:rPr lang="en-CH"/>
          <a:t>Cross-platform:
funziona su tutti i si SO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89A494-3044-B391-BE3B-4517D1DC7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EC96E6-6E8B-4421-C46A-C37D8EEA5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6722C0-B558-7808-DB7E-953E3DBCD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07.09.2025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B0C0ED-2A6C-FCED-D9B2-7B1DCCC6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29E4B0-4D92-5769-8310-639D0616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‹N°›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0601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5640D9-5ACE-C06D-9C79-BB447206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062D79F-5A0B-3767-377A-D4F646420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5CAB33-AD72-0350-20BA-566A900B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07.09.2025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3D777A-C19C-2211-6118-38722F0E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D3D3A4-8BD3-014C-E457-F0B1D25E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‹N°›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100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1D67482-5FAB-A1BF-3324-C9BA28079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D39BAA6-E756-07DA-6C37-2515F96CB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F969F5-A9C1-7F3E-C779-FF304D34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07.09.2025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5494CB-BFF9-DF90-E5B8-FA99B778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EB7D2F-F624-483B-C335-DB7F9DC0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‹N°›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7818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29A728-4371-2290-AC3C-1FFD6E35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5DCE52-E098-0210-B61F-51476F10B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7F0456-5654-C944-2D2F-FD4A4D5E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07.09.2025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12640D-E0F5-91E9-2FCA-6D78B0E6C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E928FA-4A4A-9270-D70C-593A9160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‹N°›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9382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F7792F-1E08-741D-5E8D-CD8C7311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B96B52-635E-E14E-02E9-CF6E504C2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FC34D4-D225-2421-83AA-34DD72E4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07.09.2025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1AD3BC-143A-F7EF-CA34-DA78A18C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D11025-8362-955B-1DEE-4A07B68C5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‹N°›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7929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EFC7C-9607-7682-52EA-0D890023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1718EC-B48C-20C7-A3DF-9B59023FB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DB0FFB-37BE-4BF2-CA27-3B2672E18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7C45224-6963-5691-2B8D-42EB59BE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07.09.2025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AB67E1-8164-E631-986B-D3AA532E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B326B2-D4AF-150A-B712-8650DDA0A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‹N°›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3807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772759-372D-CC95-09EB-971275F0E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EF32EA-2280-C2AB-E298-0C879EACD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A564A6C-50BA-9699-EF73-249B65BEC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C9249FD-8303-4CBF-E147-83F47ED10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37061EF-94FF-2F8A-A439-12012022A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A859CF0-236E-6899-D42A-4A33384A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07.09.2025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FA9794-4B73-BE94-A14E-5A2B25EB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3D70DC4-B554-31D1-1FC3-06D8266F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‹N°›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7676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4D3AE6-C4D7-1FCD-D8B0-9A1F84E8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3485737-6650-44EB-1A8B-C76EB3A7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07.09.2025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FCF6097-11AC-6BB9-D5CD-815DA21F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DA04C9-5711-0678-8C86-CEB24D2A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‹N°›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4981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27C1AB6-43D0-351B-9A0D-6A8BC7D32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07.09.2025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575505-7E77-4086-ACCD-7D812E60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0BE6D69-DE51-55BE-42CA-C54302D1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‹N°›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6797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8B044B-69FA-4EF3-CD5B-4D1DE7A1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BDF5E8-7679-D920-8E44-2ADE15C01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1896468-D249-2B29-7B8C-6C5D0E68A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259B14-A1AF-6DBB-0A75-9DFB7185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07.09.2025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CC6255C-1109-35F2-D238-0E2B2CC3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FFD59F6-3329-92F6-8A67-9D380FBD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‹N°›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8244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04CA1E-D76B-3AB6-9DCA-C886DAF6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61BDE7C-B3E6-4DD0-20B0-E38E1C8C6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57CF615-C3C9-EF45-EBE4-D5A39FAD5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E2B9FBF-58BC-CC85-4D06-90B5D2D7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5992-DCBD-4A71-9283-6A9EB61E760A}" type="datetimeFigureOut">
              <a:rPr lang="it-CH" smtClean="0"/>
              <a:t>07.09.2025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4C304F7-1020-42B0-17D9-33EB1571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D2AF37-6947-C963-CF74-7BEC5135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578B-E374-4992-B22C-02F36DFA7305}" type="slidenum">
              <a:rPr lang="it-CH" smtClean="0"/>
              <a:t>‹N°›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6500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D402AE9-8550-981C-A9E4-43CD817A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F713D8-BEEA-00F7-C9FB-F1E180353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63CD2F-D111-89C0-3073-2F9632D12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B25992-DCBD-4A71-9283-6A9EB61E760A}" type="datetimeFigureOut">
              <a:rPr lang="it-CH" smtClean="0"/>
              <a:t>07.09.2025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622693-6797-86EB-48FC-349E6E230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9FDFA2-C6C1-4268-845F-146B718E7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F578B-E374-4992-B22C-02F36DFA7305}" type="slidenum">
              <a:rPr lang="it-CH" smtClean="0"/>
              <a:t>‹N°›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4981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8/10/relationships/comments" Target="../comments/modernComment_101_23D2EC9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2_3A55776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1A1AF6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4_641915D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02273D-A2A4-2581-31E6-16338773E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32" y="1295231"/>
            <a:ext cx="5895178" cy="3807446"/>
          </a:xfrm>
        </p:spPr>
        <p:txBody>
          <a:bodyPr anchor="b">
            <a:normAutofit/>
          </a:bodyPr>
          <a:lstStyle/>
          <a:p>
            <a:pPr algn="l"/>
            <a:r>
              <a:rPr lang="it-CH" sz="6600" b="0" i="0">
                <a:effectLst/>
                <a:latin typeface="-apple-system"/>
              </a:rPr>
              <a:t>GitHub e Version Control</a:t>
            </a:r>
            <a:br>
              <a:rPr lang="fr-CH" sz="6600"/>
            </a:br>
            <a:endParaRPr lang="it-CH" sz="66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F7CD10-0A1B-93CE-CEA1-465FDA28C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2" y="1122363"/>
            <a:ext cx="3223928" cy="3980314"/>
          </a:xfrm>
        </p:spPr>
        <p:txBody>
          <a:bodyPr anchor="b">
            <a:normAutofit/>
          </a:bodyPr>
          <a:lstStyle/>
          <a:p>
            <a:pPr algn="l"/>
            <a:r>
              <a:rPr lang="fr-CH">
                <a:solidFill>
                  <a:srgbClr val="FFFFFF"/>
                </a:solidFill>
              </a:rPr>
              <a:t>Tommaso, Ramon, Eliott</a:t>
            </a:r>
            <a:endParaRPr lang="it-CH">
              <a:solidFill>
                <a:srgbClr val="FFFFFF"/>
              </a:solidFill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18288"/>
          </a:xfrm>
          <a:custGeom>
            <a:avLst/>
            <a:gdLst>
              <a:gd name="connsiteX0" fmla="*/ 0 w 5897880"/>
              <a:gd name="connsiteY0" fmla="*/ 0 h 18288"/>
              <a:gd name="connsiteX1" fmla="*/ 537362 w 5897880"/>
              <a:gd name="connsiteY1" fmla="*/ 0 h 18288"/>
              <a:gd name="connsiteX2" fmla="*/ 1133704 w 5897880"/>
              <a:gd name="connsiteY2" fmla="*/ 0 h 18288"/>
              <a:gd name="connsiteX3" fmla="*/ 1671066 w 5897880"/>
              <a:gd name="connsiteY3" fmla="*/ 0 h 18288"/>
              <a:gd name="connsiteX4" fmla="*/ 2385365 w 5897880"/>
              <a:gd name="connsiteY4" fmla="*/ 0 h 18288"/>
              <a:gd name="connsiteX5" fmla="*/ 3040685 w 5897880"/>
              <a:gd name="connsiteY5" fmla="*/ 0 h 18288"/>
              <a:gd name="connsiteX6" fmla="*/ 3696005 w 5897880"/>
              <a:gd name="connsiteY6" fmla="*/ 0 h 18288"/>
              <a:gd name="connsiteX7" fmla="*/ 4469282 w 5897880"/>
              <a:gd name="connsiteY7" fmla="*/ 0 h 18288"/>
              <a:gd name="connsiteX8" fmla="*/ 5183581 w 5897880"/>
              <a:gd name="connsiteY8" fmla="*/ 0 h 18288"/>
              <a:gd name="connsiteX9" fmla="*/ 5897880 w 5897880"/>
              <a:gd name="connsiteY9" fmla="*/ 0 h 18288"/>
              <a:gd name="connsiteX10" fmla="*/ 5897880 w 5897880"/>
              <a:gd name="connsiteY10" fmla="*/ 18288 h 18288"/>
              <a:gd name="connsiteX11" fmla="*/ 5419496 w 5897880"/>
              <a:gd name="connsiteY11" fmla="*/ 18288 h 18288"/>
              <a:gd name="connsiteX12" fmla="*/ 4882134 w 5897880"/>
              <a:gd name="connsiteY12" fmla="*/ 18288 h 18288"/>
              <a:gd name="connsiteX13" fmla="*/ 4167835 w 5897880"/>
              <a:gd name="connsiteY13" fmla="*/ 18288 h 18288"/>
              <a:gd name="connsiteX14" fmla="*/ 3394558 w 5897880"/>
              <a:gd name="connsiteY14" fmla="*/ 18288 h 18288"/>
              <a:gd name="connsiteX15" fmla="*/ 2798216 w 5897880"/>
              <a:gd name="connsiteY15" fmla="*/ 18288 h 18288"/>
              <a:gd name="connsiteX16" fmla="*/ 2024939 w 5897880"/>
              <a:gd name="connsiteY16" fmla="*/ 18288 h 18288"/>
              <a:gd name="connsiteX17" fmla="*/ 1487576 w 5897880"/>
              <a:gd name="connsiteY17" fmla="*/ 18288 h 18288"/>
              <a:gd name="connsiteX18" fmla="*/ 1009193 w 5897880"/>
              <a:gd name="connsiteY18" fmla="*/ 18288 h 18288"/>
              <a:gd name="connsiteX19" fmla="*/ 0 w 5897880"/>
              <a:gd name="connsiteY19" fmla="*/ 18288 h 18288"/>
              <a:gd name="connsiteX20" fmla="*/ 0 w 5897880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1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78D4A77-B57E-22E4-9C68-160ACCE2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it-CH" sz="3800"/>
              <a:t>Introduzione al Version Control</a:t>
            </a:r>
          </a:p>
        </p:txBody>
      </p:sp>
      <p:sp>
        <p:nvSpPr>
          <p:cNvPr id="103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C13FA7C-0278-F8DB-DCD8-A3282BE7C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12" y="2865251"/>
            <a:ext cx="3429000" cy="16341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CH" sz="2200" dirty="0"/>
              <a:t>Il </a:t>
            </a:r>
            <a:r>
              <a:rPr lang="it-CH" sz="2200" dirty="0" err="1"/>
              <a:t>version</a:t>
            </a:r>
            <a:r>
              <a:rPr lang="it-CH" sz="2200" dirty="0"/>
              <a:t> control è un sistema software che tiene traccia delle modifiche apportate a file o progetti nel tempo.</a:t>
            </a:r>
          </a:p>
        </p:txBody>
      </p:sp>
      <p:pic>
        <p:nvPicPr>
          <p:cNvPr id="1032" name="Picture 8" descr="Guida] Muovere i primi passi con il version control system Git [Parte 1] -  Aggregatore GNU/Linux e dintorni">
            <a:extLst>
              <a:ext uri="{FF2B5EF4-FFF2-40B4-BE49-F238E27FC236}">
                <a16:creationId xmlns:a16="http://schemas.microsoft.com/office/drawing/2014/main" id="{20D038D1-C283-35D7-C4BC-5C1A26F19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667512"/>
            <a:ext cx="6903720" cy="552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Guida] Muovere i primi passi con il version control system Git [Parte 1] -  Aggregatore GNU/Linux e dintorni">
            <a:extLst>
              <a:ext uri="{FF2B5EF4-FFF2-40B4-BE49-F238E27FC236}">
                <a16:creationId xmlns:a16="http://schemas.microsoft.com/office/drawing/2014/main" id="{88016015-0A0F-9CF4-2D82-6574F6E3C5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92602" y="2887353"/>
            <a:ext cx="147948" cy="14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0102568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980E4F2-219E-F07F-D5F4-109ED79F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it-CH" sz="3900"/>
              <a:t>sistemi di versionamento-CVS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ordinateur, ordinateur portable, capture d’écran, Périphérique de sortie&#10;&#10;Le contenu généré par l’IA peut être incorrect.">
            <a:extLst>
              <a:ext uri="{FF2B5EF4-FFF2-40B4-BE49-F238E27FC236}">
                <a16:creationId xmlns:a16="http://schemas.microsoft.com/office/drawing/2014/main" id="{CAA72C9E-227A-25FD-C2CF-330C2B1B6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43" y="1267925"/>
            <a:ext cx="5221625" cy="432215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5EBECB-62EE-2600-5A45-451BB737A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fr-CH" sz="2000">
                <a:solidFill>
                  <a:schemeClr val="tx1">
                    <a:alpha val="80000"/>
                  </a:schemeClr>
                </a:solidFill>
              </a:rPr>
              <a:t>CVS: Control Version System è un sistema per il controllo delle versioni di un progetto software, nato negli anni 80.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67965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85FEBC-F8D6-2FF4-3C9D-21F43752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it-CH" sz="4200"/>
              <a:t>sistemi di versionamento-SVN</a:t>
            </a:r>
            <a:endParaRPr lang="en-CH" sz="420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716BDA-EC5D-02F5-9D88-3AD4400F0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200" dirty="0"/>
              <a:t>Subversion</a:t>
            </a:r>
            <a:br>
              <a:rPr lang="fr-FR" sz="2200" dirty="0"/>
            </a:br>
            <a:r>
              <a:rPr lang="fr-FR" sz="2200" dirty="0"/>
              <a:t>	-</a:t>
            </a:r>
            <a:r>
              <a:rPr lang="fr-FR" sz="2200"/>
              <a:t>2000 (CollabNet)</a:t>
            </a:r>
            <a:endParaRPr lang="fr-FR" sz="2200" dirty="0"/>
          </a:p>
          <a:p>
            <a:pPr marL="0" indent="0">
              <a:buNone/>
            </a:pPr>
            <a:r>
              <a:rPr lang="fr-FR" sz="2200" dirty="0"/>
              <a:t>	 -Open source</a:t>
            </a:r>
          </a:p>
          <a:p>
            <a:pPr marL="0" indent="0">
              <a:buNone/>
            </a:pPr>
            <a:r>
              <a:rPr lang="fr-FR" sz="2200"/>
              <a:t>	-evoluzione </a:t>
            </a:r>
            <a:r>
              <a:rPr lang="fr-FR" sz="2200" dirty="0"/>
              <a:t>CVS</a:t>
            </a:r>
          </a:p>
          <a:p>
            <a:pPr marL="0" indent="0">
              <a:buNone/>
            </a:pP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43797475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E92051-3810-6BA0-2CCB-618B0A50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/>
              <a:t>Sistemi di versionamento-Mercurial</a:t>
            </a:r>
            <a:endParaRPr lang="en-CH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AA2A33-727A-3FAB-36F0-7FF5A4723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b="1" dirty="0" err="1"/>
              <a:t>Mercurial</a:t>
            </a:r>
            <a:r>
              <a:rPr lang="it-IT" sz="2200" b="1" dirty="0"/>
              <a:t>(hg)</a:t>
            </a:r>
            <a:endParaRPr lang="it-IT" sz="2200" dirty="0"/>
          </a:p>
          <a:p>
            <a:r>
              <a:rPr lang="it-IT" sz="2200" dirty="0"/>
              <a:t>Creato nel 2005 da Matt </a:t>
            </a:r>
            <a:r>
              <a:rPr lang="it-IT" sz="2200" dirty="0" err="1"/>
              <a:t>Mackall</a:t>
            </a:r>
            <a:endParaRPr lang="it-IT" sz="2200" dirty="0"/>
          </a:p>
          <a:p>
            <a:r>
              <a:rPr lang="it-IT" sz="2200" dirty="0"/>
              <a:t>Nato insieme a </a:t>
            </a:r>
            <a:r>
              <a:rPr lang="it-IT" sz="2200" dirty="0" err="1"/>
              <a:t>Git</a:t>
            </a:r>
            <a:r>
              <a:rPr lang="it-IT" sz="2200" dirty="0"/>
              <a:t> per il kernel Linux</a:t>
            </a:r>
          </a:p>
          <a:p>
            <a:r>
              <a:rPr lang="it-IT" sz="2200" dirty="0"/>
              <a:t>Veloce e semplice da usare</a:t>
            </a:r>
          </a:p>
          <a:p>
            <a:r>
              <a:rPr lang="it-IT" sz="2200" dirty="0"/>
              <a:t>Cross-</a:t>
            </a:r>
            <a:r>
              <a:rPr lang="it-IT" sz="2200" dirty="0" err="1"/>
              <a:t>platform</a:t>
            </a:r>
            <a:endParaRPr lang="it-IT" sz="2200" dirty="0"/>
          </a:p>
          <a:p>
            <a:r>
              <a:rPr lang="it-IT" sz="2200" dirty="0"/>
              <a:t>Personalizzabile</a:t>
            </a:r>
          </a:p>
          <a:p>
            <a:r>
              <a:rPr lang="it-IT" sz="2200" dirty="0"/>
              <a:t>Scalabile</a:t>
            </a:r>
          </a:p>
          <a:p>
            <a:pPr marL="0" indent="0">
              <a:buNone/>
            </a:pP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167936559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A99D8D-631A-FBC6-6C30-652DA6C7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/>
              <a:t>Sistemi di versionamento-git</a:t>
            </a:r>
            <a:endParaRPr lang="en-CH" sz="5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32ECA9-F664-0067-A580-0092EBDDA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200" dirty="0"/>
              <a:t>creato da Linus Torvalds nel 2005 per gestire lo sviluppo del kernel Linux</a:t>
            </a:r>
          </a:p>
          <a:p>
            <a:r>
              <a:rPr lang="en-CH" altLang="en-CH" sz="2200" b="1" dirty="0" err="1">
                <a:latin typeface="Arial" panose="020B0604020202020204" pitchFamily="34" charset="0"/>
              </a:rPr>
              <a:t>Innovazioni</a:t>
            </a:r>
            <a:r>
              <a:rPr lang="en-CH" altLang="en-CH" sz="2200" dirty="0">
                <a:latin typeface="Arial" panose="020B0604020202020204" pitchFamily="34" charset="0"/>
              </a:rPr>
              <a:t>: </a:t>
            </a:r>
            <a:r>
              <a:rPr lang="en-CH" altLang="en-CH" sz="2200" dirty="0" err="1">
                <a:latin typeface="Arial" panose="020B0604020202020204" pitchFamily="34" charset="0"/>
              </a:rPr>
              <a:t>modello</a:t>
            </a:r>
            <a:r>
              <a:rPr lang="en-CH" altLang="en-CH" sz="2200" dirty="0">
                <a:latin typeface="Arial" panose="020B0604020202020204" pitchFamily="34" charset="0"/>
              </a:rPr>
              <a:t> </a:t>
            </a:r>
            <a:r>
              <a:rPr lang="en-CH" altLang="en-CH" sz="2200" dirty="0" err="1">
                <a:latin typeface="Arial" panose="020B0604020202020204" pitchFamily="34" charset="0"/>
              </a:rPr>
              <a:t>distribuito</a:t>
            </a:r>
            <a:r>
              <a:rPr lang="en-CH" altLang="en-CH" sz="2200" dirty="0">
                <a:latin typeface="Arial" panose="020B0604020202020204" pitchFamily="34" charset="0"/>
              </a:rPr>
              <a:t>, </a:t>
            </a:r>
            <a:r>
              <a:rPr lang="en-CH" altLang="en-CH" sz="2200" dirty="0" err="1">
                <a:latin typeface="Arial" panose="020B0604020202020204" pitchFamily="34" charset="0"/>
              </a:rPr>
              <a:t>velocità</a:t>
            </a:r>
            <a:r>
              <a:rPr lang="en-CH" altLang="en-CH" sz="2200" dirty="0">
                <a:latin typeface="Arial" panose="020B0604020202020204" pitchFamily="34" charset="0"/>
              </a:rPr>
              <a:t> </a:t>
            </a:r>
            <a:r>
              <a:rPr lang="en-CH" altLang="en-CH" sz="2200" dirty="0" err="1">
                <a:latin typeface="Arial" panose="020B0604020202020204" pitchFamily="34" charset="0"/>
              </a:rPr>
              <a:t>elevata</a:t>
            </a:r>
            <a:r>
              <a:rPr lang="en-CH" altLang="en-CH" sz="2200" dirty="0">
                <a:latin typeface="Arial" panose="020B0604020202020204" pitchFamily="34" charset="0"/>
              </a:rPr>
              <a:t>, </a:t>
            </a:r>
            <a:r>
              <a:rPr lang="en-CH" altLang="en-CH" sz="2200" dirty="0" err="1">
                <a:latin typeface="Arial" panose="020B0604020202020204" pitchFamily="34" charset="0"/>
              </a:rPr>
              <a:t>integrità</a:t>
            </a:r>
            <a:r>
              <a:rPr lang="en-CH" altLang="en-CH" sz="2200" dirty="0">
                <a:latin typeface="Arial" panose="020B0604020202020204" pitchFamily="34" charset="0"/>
              </a:rPr>
              <a:t> </a:t>
            </a:r>
            <a:r>
              <a:rPr lang="en-CH" altLang="en-CH" sz="2200" dirty="0" err="1">
                <a:latin typeface="Arial" panose="020B0604020202020204" pitchFamily="34" charset="0"/>
              </a:rPr>
              <a:t>dei</a:t>
            </a:r>
            <a:r>
              <a:rPr lang="en-CH" altLang="en-CH" sz="2200" dirty="0">
                <a:latin typeface="Arial" panose="020B0604020202020204" pitchFamily="34" charset="0"/>
              </a:rPr>
              <a:t> </a:t>
            </a:r>
            <a:r>
              <a:rPr lang="en-CH" altLang="en-CH" sz="2200" dirty="0" err="1">
                <a:latin typeface="Arial" panose="020B0604020202020204" pitchFamily="34" charset="0"/>
              </a:rPr>
              <a:t>dati</a:t>
            </a:r>
            <a:r>
              <a:rPr lang="fr-FR" altLang="en-CH" sz="2200" dirty="0">
                <a:latin typeface="Arial" panose="020B0604020202020204" pitchFamily="34" charset="0"/>
              </a:rPr>
              <a:t>	</a:t>
            </a:r>
            <a:endParaRPr lang="en-CH" altLang="en-CH" sz="2200" dirty="0">
              <a:latin typeface="Arial" panose="020B0604020202020204" pitchFamily="34" charset="0"/>
            </a:endParaRPr>
          </a:p>
          <a:p>
            <a:endParaRPr lang="en-CH" sz="22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6E9CF3D-7AE8-5362-3EEB-013B63DBD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99" y="-55940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CH" altLang="en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11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C37CF4-3B76-F99E-1452-7D9AA9ED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BFF35C-79E4-14BC-7190-48E3D298A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88688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137</Words>
  <Application>Microsoft Office PowerPoint</Application>
  <PresentationFormat>Grand écran</PresentationFormat>
  <Paragraphs>21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-apple-system</vt:lpstr>
      <vt:lpstr>Aptos</vt:lpstr>
      <vt:lpstr>Aptos Display</vt:lpstr>
      <vt:lpstr>Arial</vt:lpstr>
      <vt:lpstr>Tema di Office</vt:lpstr>
      <vt:lpstr>GitHub e Version Control </vt:lpstr>
      <vt:lpstr>Introduzione al Version Control</vt:lpstr>
      <vt:lpstr>sistemi di versionamento-CVS</vt:lpstr>
      <vt:lpstr>sistemi di versionamento-SVN</vt:lpstr>
      <vt:lpstr>Sistemi di versionamento-Mercurial</vt:lpstr>
      <vt:lpstr>Sistemi di versionamento-git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oad093@cpt.local</dc:creator>
  <cp:lastModifiedBy>Famille Jacobé</cp:lastModifiedBy>
  <cp:revision>2</cp:revision>
  <dcterms:created xsi:type="dcterms:W3CDTF">2025-09-05T14:20:26Z</dcterms:created>
  <dcterms:modified xsi:type="dcterms:W3CDTF">2025-09-07T16:52:22Z</dcterms:modified>
</cp:coreProperties>
</file>