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23D2EC92.xml" ContentType="application/vnd.ms-powerpoint.comments+xml"/>
  <Override PartName="/ppt/comments/modernComment_102_3A557769.xml" ContentType="application/vnd.ms-powerpoint.comments+xml"/>
  <Override PartName="/ppt/comments/modernComment_103_1A1AF6E3.xml" ContentType="application/vnd.ms-powerpoint.comments+xml"/>
  <Override PartName="/ppt/comments/modernComment_104_641915D7.xml" ContentType="application/vnd.ms-powerpoint.comments+xml"/>
  <Override PartName="/ppt/notesSlides/notesSlide1.xml" ContentType="application/vnd.openxmlformats-officedocument.presentationml.notesSlide+xml"/>
  <Override PartName="/ppt/comments/modernComment_106_A8048647.xml" ContentType="application/vnd.ms-powerpoint.comments+xml"/>
  <Override PartName="/ppt/comments/modernComment_107_32FE2A52.xml" ContentType="application/vnd.ms-powerpoint.comments+xml"/>
  <Override PartName="/ppt/comments/modernComment_108_9F4457A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64D443-8AEA-97A7-4717-363B3234E7A1}" name="Famille Jacobé" initials="FJ" userId="eaed6cccc3945b5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1_23D2EC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85DEA2-1D10-43E8-9FD0-D956E1CC9738}" authorId="{E564D443-8AEA-97A7-4717-363B3234E7A1}" created="2025-09-06T14:33:01.983">
    <pc:sldMkLst xmlns:pc="http://schemas.microsoft.com/office/powerpoint/2013/main/command">
      <pc:docMk/>
      <pc:sldMk cId="601025682" sldId="257"/>
    </pc:sldMkLst>
    <p188:txBody>
      <a:bodyPr/>
      <a:lstStyle/>
      <a:p>
        <a:r>
          <a:rPr lang="en-CH"/>
          <a:t>Push: l’azione di inviare le modifiche alla repository centrale.
Pull: l’operazione con qui scarichi le modifiche che sono state fate
Commit: l’operazione con qui scarichi le modifiche eseguite nel file tramite snapshot(punto di salvataggio).</a:t>
        </a:r>
      </a:p>
    </p188:txBody>
  </p188:cm>
</p188:cmLst>
</file>

<file path=ppt/comments/modernComment_102_3A5577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CB228E-499A-40C8-BC3F-068EA9FD98E0}" authorId="{E564D443-8AEA-97A7-4717-363B3234E7A1}" created="2025-09-06T14:38:14.1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78679657" sldId="258"/>
      <ac:spMk id="3" creationId="{835EBECB-62EE-2600-5A45-451BB737A8DB}"/>
    </ac:deMkLst>
    <p188:txBody>
      <a:bodyPr/>
      <a:lstStyle/>
      <a:p>
        <a:r>
          <a:rPr lang="en-CH"/>
          <a:t>a permesso a più sviluppatori di lavorare contemporamente su un progetto.
Ha introdotto il versionamento di file multipli (permette di avere piu versioni dei file) e il supporto per rami (Permettono di lavorare su una versione del progetto diversa dalla principale) e tag(I tag sono delle etichette fisse che si applicano a una particolare versione del progetto per identificarla in modo univoco e permanente ese: versione 1.0).</a:t>
        </a:r>
      </a:p>
    </p188:txBody>
  </p188:cm>
</p188:cmLst>
</file>

<file path=ppt/comments/modernComment_103_1A1AF6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497F25-AA19-4AAE-813E-5934B830304D}" authorId="{E564D443-8AEA-97A7-4717-363B3234E7A1}" created="2025-09-06T15:07:24.382">
    <pc:sldMkLst xmlns:pc="http://schemas.microsoft.com/office/powerpoint/2013/main/command">
      <pc:docMk/>
      <pc:sldMk cId="437974755" sldId="259"/>
    </pc:sldMkLst>
    <p188:replyLst>
      <p188:reply id="{E42B622A-B708-4DB5-9CD4-A13FA967930E}" authorId="{E564D443-8AEA-97A7-4717-363B3234E7A1}" created="2025-09-07T17:06:41.534">
        <p188:txBody>
          <a:bodyPr/>
          <a:lstStyle/>
          <a:p>
            <a:r>
              <a:rPr lang="en-CH"/>
              <a:t>Il branching è la possibilità di creare una ramificazione del progetto
Il merging è l’operazione con cui le modifiche fatte in un branch vengono integrate in un altro branch</a:t>
            </a:r>
          </a:p>
        </p188:txBody>
      </p188:reply>
    </p188:replyLst>
    <p188:txBody>
      <a:bodyPr/>
      <a:lstStyle/>
      <a:p>
        <a:r>
          <a:rPr lang="en-CH"/>
          <a:t>-evoluzione CVS:
stato progettato per essere più efficente e per evitare i vincoli del CVS(branching,merching) rendendolo piu fluido il sistema</a:t>
        </a:r>
      </a:p>
    </p188:txBody>
  </p188:cm>
</p188:cmLst>
</file>

<file path=ppt/comments/modernComment_104_641915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32566B-F96C-419B-9BD4-124F92D534D3}" authorId="{E564D443-8AEA-97A7-4717-363B3234E7A1}" created="2025-09-06T15:51:21.3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79365591" sldId="260"/>
      <ac:spMk id="3" creationId="{0DAA2A33-727A-3FAB-36F0-7FF5A47236CA}"/>
    </ac:deMkLst>
    <p188:txBody>
      <a:bodyPr/>
      <a:lstStyle/>
      <a:p>
        <a:r>
          <a:rPr lang="en-CH"/>
          <a:t>Scalabile significa che:
Può gestire repository di qualsiasi dimensione, dai piccoli progetti personali fino a codici sorgente enormi (con milioni di file o centinaia di migliaia di commit).
Mantiene buone prestazioni anche crescendo in complessità e numero di sviluppatori.</a:t>
        </a:r>
      </a:p>
    </p188:txBody>
  </p188:cm>
  <p188:cm id="{226C53A5-B282-43C2-B9EB-49ACCD99C122}" authorId="{E564D443-8AEA-97A7-4717-363B3234E7A1}" created="2025-09-06T15:52:21.601">
    <pc:sldMkLst xmlns:pc="http://schemas.microsoft.com/office/powerpoint/2013/main/command">
      <pc:docMk/>
      <pc:sldMk cId="1679365591" sldId="260"/>
    </pc:sldMkLst>
    <p188:txBody>
      <a:bodyPr/>
      <a:lstStyle/>
      <a:p>
        <a:r>
          <a:rPr lang="en-CH"/>
          <a:t>Cross-platform:
funziona su tutti i si SO</a:t>
        </a:r>
      </a:p>
    </p188:txBody>
  </p188:cm>
</p188:cmLst>
</file>

<file path=ppt/comments/modernComment_106_A80486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FA5371-1A28-4ADA-96C1-A70FBF18778C}" authorId="{E564D443-8AEA-97A7-4717-363B3234E7A1}" created="2025-09-07T17:19:13.980">
    <pc:sldMkLst xmlns:pc="http://schemas.microsoft.com/office/powerpoint/2013/main/command">
      <pc:docMk/>
      <pc:sldMk cId="2818868807" sldId="262"/>
    </pc:sldMkLst>
    <p188:txBody>
      <a:bodyPr/>
      <a:lstStyle/>
      <a:p>
        <a:r>
          <a:rPr lang="en-CH"/>
          <a:t>permette a ogni sviluppatore di avere una copia completa del repository, compresa l’intera cronologia delle modifiche</a:t>
        </a:r>
      </a:p>
    </p188:txBody>
  </p188:cm>
  <p188:cm id="{4E0ED8FF-C661-48E2-BF33-B9DC1011CF6A}" authorId="{E564D443-8AEA-97A7-4717-363B3234E7A1}" created="2025-09-07T17:23:23.9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18868807" sldId="262"/>
      <ac:spMk id="3" creationId="{1FBFF35C-79E4-14BC-7190-48E3D298A3FB}"/>
    </ac:deMkLst>
    <p188:txBody>
      <a:bodyPr/>
      <a:lstStyle/>
      <a:p>
        <a:r>
          <a:rPr lang="en-CH"/>
          <a:t>La sua forza principale è la gestione dei branch, che consente di lavorare in parallelo su nuove funzionalità o correzioni senza compromettere il codice stabile, per poi integrare il tutto tramite il merge</a:t>
        </a:r>
      </a:p>
    </p188:txBody>
  </p188:cm>
</p188:cmLst>
</file>

<file path=ppt/comments/modernComment_107_32FE2A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7C0221-F887-4FB1-83D8-1C7497734014}" authorId="{E564D443-8AEA-97A7-4717-363B3234E7A1}" created="2025-09-07T17:41:42.6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55517778" sldId="263"/>
      <ac:spMk id="3" creationId="{D15F5099-84ED-F4EA-34FE-05057D0E36C5}"/>
    </ac:deMkLst>
    <p188:txBody>
      <a:bodyPr/>
      <a:lstStyle/>
      <a:p>
        <a:r>
          <a:rPr lang="en-CH"/>
          <a:t>CI – Continuous Integration (Integrazione Continua)
Ogni volta che uno sviluppatore fa modifiche al codice e le carica sul repository, la piattaforma le testa automaticamente
Continuous Delivery / Continuous Deployment (Consegna/Distribuzione Continua)
Continuous Delivery: il codice testato può essere preparato per la produzione in modo automatico, ma un essere umano decide quando rilasciarlo.
Continuous Deployment: il codice testato viene rilasciato automaticamente in produzione senza intervento umano.</a:t>
        </a:r>
      </a:p>
    </p188:txBody>
  </p188:cm>
</p188:cmLst>
</file>

<file path=ppt/comments/modernComment_108_9F4457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E10CFD-96B6-4056-A200-153C27AB42F2}" authorId="{E564D443-8AEA-97A7-4717-363B3234E7A1}" created="2025-09-07T17:54:55.244">
    <pc:sldMkLst xmlns:pc="http://schemas.microsoft.com/office/powerpoint/2013/main/command">
      <pc:docMk/>
      <pc:sldMk cId="2672056225" sldId="264"/>
    </pc:sldMkLst>
    <p188:txBody>
      <a:bodyPr/>
      <a:lstStyle/>
      <a:p>
        <a:r>
          <a:rPr lang="en-CH"/>
          <a:t>Gli strumenti Atlassian sono una serie di software progettati per aiutare team e aziende a collaborare, organizzare progetti e gestire lo sviluppo software. Atlassian è l’azienda che li produce.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153CE-4FF1-467C-AB3A-486A34885718}" type="datetimeFigureOut">
              <a:rPr lang="en-CH" smtClean="0"/>
              <a:t>07.09.2025</a:t>
            </a:fld>
            <a:endParaRPr lang="en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7022C-C85F-47C3-AA0A-322A3C891B2E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82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7022C-C85F-47C3-AA0A-322A3C891B2E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07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9A494-3044-B391-BE3B-4517D1DC7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EC96E6-6E8B-4421-C46A-C37D8EEA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722C0-B558-7808-DB7E-953E3DBC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0C0ED-2A6C-FCED-D9B2-7B1DCCC6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29E4B0-4D92-5769-8310-639D061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601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640D9-5ACE-C06D-9C79-BB447206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62D79F-5A0B-3767-377A-D4F64642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CAB33-AD72-0350-20BA-566A900B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3D777A-C19C-2211-6118-38722F0E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D3D3A4-8BD3-014C-E457-F0B1D25E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0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D67482-5FAB-A1BF-3324-C9BA28079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39BAA6-E756-07DA-6C37-2515F96CB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969F5-A9C1-7F3E-C779-FF304D34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5494CB-BFF9-DF90-E5B8-FA99B778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EB7D2F-F624-483B-C335-DB7F9DC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81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9A728-4371-2290-AC3C-1FFD6E35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DCE52-E098-0210-B61F-51476F10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7F0456-5654-C944-2D2F-FD4A4D5E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2640D-E0F5-91E9-2FCA-6D78B0E6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928FA-4A4A-9270-D70C-593A9160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938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7792F-1E08-741D-5E8D-CD8C7311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B96B52-635E-E14E-02E9-CF6E504C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FC34D4-D225-2421-83AA-34DD72E4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1AD3BC-143A-F7EF-CA34-DA78A18C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D11025-8362-955B-1DEE-4A07B68C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929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EFC7C-9607-7682-52EA-0D890023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718EC-B48C-20C7-A3DF-9B59023FB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DB0FFB-37BE-4BF2-CA27-3B2672E1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C45224-6963-5691-2B8D-42EB59BE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B67E1-8164-E631-986B-D3AA532E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B326B2-D4AF-150A-B712-8650DDA0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807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72759-372D-CC95-09EB-971275F0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F32EA-2280-C2AB-E298-0C879EAC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564A6C-50BA-9699-EF73-249B65BE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9249FD-8303-4CBF-E147-83F47ED1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7061EF-94FF-2F8A-A439-12012022A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859CF0-236E-6899-D42A-4A33384A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FA9794-4B73-BE94-A14E-5A2B25E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D70DC4-B554-31D1-1FC3-06D8266F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7676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D3AE6-C4D7-1FCD-D8B0-9A1F84E8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485737-6650-44EB-1A8B-C76EB3A7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CF6097-11AC-6BB9-D5CD-815DA21F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A04C9-5711-0678-8C86-CEB24D2A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4981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27C1AB6-43D0-351B-9A0D-6A8BC7D3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575505-7E77-4086-ACCD-7D812E60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BE6D69-DE51-55BE-42CA-C54302D1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79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B044B-69FA-4EF3-CD5B-4D1DE7A1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BDF5E8-7679-D920-8E44-2ADE15C0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896468-D249-2B29-7B8C-6C5D0E68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259B14-A1AF-6DBB-0A75-9DFB718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C6255C-1109-35F2-D238-0E2B2CC3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FD59F6-3329-92F6-8A67-9D380FBD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244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4CA1E-D76B-3AB6-9DCA-C886DAF6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1BDE7C-B3E6-4DD0-20B0-E38E1C8C6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7CF615-C3C9-EF45-EBE4-D5A39FAD5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2B9FBF-58BC-CC85-4D06-90B5D2D7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C304F7-1020-42B0-17D9-33EB1571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2AF37-6947-C963-CF74-7BEC5135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50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D402AE9-8550-981C-A9E4-43CD817A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F713D8-BEEA-00F7-C9FB-F1E18035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3CD2F-D111-89C0-3073-2F9632D1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622693-6797-86EB-48FC-349E6E230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9FDFA2-C6C1-4268-845F-146B718E7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98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1_23D2EC9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3A55776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1A1AF6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641915D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A804864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7_32FE2A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8_9F4457A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02273D-A2A4-2581-31E6-16338773E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it-CH" sz="6600" b="0" i="0">
                <a:effectLst/>
                <a:latin typeface="-apple-system"/>
              </a:rPr>
              <a:t>GitHub e Version Control</a:t>
            </a:r>
            <a:br>
              <a:rPr lang="fr-CH" sz="6600"/>
            </a:br>
            <a:endParaRPr lang="it-CH" sz="6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F7CD10-0A1B-93CE-CEA1-465FDA28C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fr-CH">
                <a:solidFill>
                  <a:srgbClr val="FFFFFF"/>
                </a:solidFill>
              </a:rPr>
              <a:t>Tommaso, Ramon, Eliott</a:t>
            </a:r>
            <a:endParaRPr lang="it-CH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DB29-1EFA-27F1-8894-4BF32CF3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595959"/>
                </a:solidFill>
              </a:rPr>
              <a:t>Alternative-SourceForge</a:t>
            </a:r>
            <a:endParaRPr lang="en-CH" sz="3200">
              <a:solidFill>
                <a:srgbClr val="59595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99D0B-12D6-2BCB-C64B-AD9095B2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rgbClr val="595959"/>
                </a:solidFill>
              </a:rPr>
              <a:t>piattaforma </a:t>
            </a:r>
            <a:r>
              <a:rPr lang="it-IT" sz="2000" dirty="0" err="1">
                <a:solidFill>
                  <a:srgbClr val="595959"/>
                </a:solidFill>
              </a:rPr>
              <a:t>storicha</a:t>
            </a:r>
            <a:endParaRPr lang="it-IT" sz="2000" dirty="0">
              <a:solidFill>
                <a:srgbClr val="595959"/>
              </a:solidFill>
            </a:endParaRPr>
          </a:p>
          <a:p>
            <a:r>
              <a:rPr lang="it-IT" sz="2000" dirty="0">
                <a:solidFill>
                  <a:srgbClr val="595959"/>
                </a:solidFill>
              </a:rPr>
              <a:t>software libero</a:t>
            </a:r>
          </a:p>
          <a:p>
            <a:r>
              <a:rPr lang="fr-FR" sz="2000" dirty="0">
                <a:solidFill>
                  <a:srgbClr val="595959"/>
                </a:solidFill>
              </a:rPr>
              <a:t>Supporta repository Git, SVN e Mercurial</a:t>
            </a:r>
            <a:endParaRPr lang="en-CH" sz="2000" dirty="0">
              <a:solidFill>
                <a:srgbClr val="595959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8B1B1B-DED9-9709-687E-11AC2EA8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879417"/>
            <a:ext cx="4797056" cy="31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8D4A77-B57E-22E4-9C68-160ACCE2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CH" sz="3800"/>
              <a:t>Introduzione al Version Control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13FA7C-0278-F8DB-DCD8-A3282BE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2865251"/>
            <a:ext cx="3429000" cy="16341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200" dirty="0"/>
              <a:t>Il </a:t>
            </a:r>
            <a:r>
              <a:rPr lang="it-CH" sz="2200" dirty="0" err="1"/>
              <a:t>version</a:t>
            </a:r>
            <a:r>
              <a:rPr lang="it-CH" sz="2200" dirty="0"/>
              <a:t> control è un sistema software che tiene traccia delle modifiche apportate a file o progetti nel tempo.</a:t>
            </a:r>
          </a:p>
        </p:txBody>
      </p:sp>
      <p:pic>
        <p:nvPicPr>
          <p:cNvPr id="1032" name="Picture 8" descr="Guida] Muovere i primi passi con il version control system Git [Parte 1] -  Aggregatore GNU/Linux e dintorni">
            <a:extLst>
              <a:ext uri="{FF2B5EF4-FFF2-40B4-BE49-F238E27FC236}">
                <a16:creationId xmlns:a16="http://schemas.microsoft.com/office/drawing/2014/main" id="{20D038D1-C283-35D7-C4BC-5C1A26F1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67512"/>
            <a:ext cx="6903720" cy="552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Guida] Muovere i primi passi con il version control system Git [Parte 1] -  Aggregatore GNU/Linux e dintorni">
            <a:extLst>
              <a:ext uri="{FF2B5EF4-FFF2-40B4-BE49-F238E27FC236}">
                <a16:creationId xmlns:a16="http://schemas.microsoft.com/office/drawing/2014/main" id="{88016015-0A0F-9CF4-2D82-6574F6E3C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2602" y="2887353"/>
            <a:ext cx="147948" cy="1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010256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80E4F2-219E-F07F-D5F4-109ED79F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it-CH" sz="3900"/>
              <a:t>sistemi di versionamento-CVS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ordinateur, ordinateur portable, capture d’écran, Périphérique de sortie&#10;&#10;Le contenu généré par l’IA peut être incorrect.">
            <a:extLst>
              <a:ext uri="{FF2B5EF4-FFF2-40B4-BE49-F238E27FC236}">
                <a16:creationId xmlns:a16="http://schemas.microsoft.com/office/drawing/2014/main" id="{CAA72C9E-227A-25FD-C2CF-330C2B1B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1267925"/>
            <a:ext cx="5221625" cy="43221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5EBECB-62EE-2600-5A45-451BB737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fr-CH" sz="2000">
                <a:solidFill>
                  <a:schemeClr val="tx1">
                    <a:alpha val="80000"/>
                  </a:schemeClr>
                </a:solidFill>
              </a:rPr>
              <a:t>CVS: Control Version System è un sistema per il controllo delle versioni di un progetto software, nato negli anni 80.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796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85FEBC-F8D6-2FF4-3C9D-21F43752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it-CH" sz="4200"/>
              <a:t>sistemi di versionamento-SVN</a:t>
            </a:r>
            <a:endParaRPr lang="en-CH" sz="42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16BDA-EC5D-02F5-9D88-3AD4400F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dirty="0"/>
              <a:t>Subversion</a:t>
            </a:r>
            <a:br>
              <a:rPr lang="fr-FR" sz="2200" dirty="0"/>
            </a:br>
            <a:r>
              <a:rPr lang="fr-FR" sz="2200" dirty="0"/>
              <a:t>	-</a:t>
            </a:r>
            <a:r>
              <a:rPr lang="fr-FR" sz="2200"/>
              <a:t>2000 (CollabNet)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	 -Open source</a:t>
            </a:r>
          </a:p>
          <a:p>
            <a:pPr marL="0" indent="0">
              <a:buNone/>
            </a:pPr>
            <a:r>
              <a:rPr lang="fr-FR" sz="2200"/>
              <a:t>	-evoluzione </a:t>
            </a:r>
            <a:r>
              <a:rPr lang="fr-FR" sz="2200" dirty="0"/>
              <a:t>CVS</a:t>
            </a:r>
          </a:p>
          <a:p>
            <a:pPr marL="0" indent="0">
              <a:buNone/>
            </a:pP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4379747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E92051-3810-6BA0-2CCB-618B0A50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Sistemi di versionamento-Mercurial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A2A33-727A-3FAB-36F0-7FF5A472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1" dirty="0" err="1"/>
              <a:t>Mercurial</a:t>
            </a:r>
            <a:r>
              <a:rPr lang="it-IT" sz="2200" b="1" dirty="0"/>
              <a:t>(hg)</a:t>
            </a:r>
            <a:endParaRPr lang="it-IT" sz="2200" dirty="0"/>
          </a:p>
          <a:p>
            <a:r>
              <a:rPr lang="it-IT" sz="2200" dirty="0"/>
              <a:t>Creato nel 2005 da Matt </a:t>
            </a:r>
            <a:r>
              <a:rPr lang="it-IT" sz="2200" dirty="0" err="1"/>
              <a:t>Mackall</a:t>
            </a:r>
            <a:endParaRPr lang="it-IT" sz="2200" dirty="0"/>
          </a:p>
          <a:p>
            <a:r>
              <a:rPr lang="it-IT" sz="2200" dirty="0"/>
              <a:t>Nato insieme a </a:t>
            </a:r>
            <a:r>
              <a:rPr lang="it-IT" sz="2200" dirty="0" err="1"/>
              <a:t>Git</a:t>
            </a:r>
            <a:r>
              <a:rPr lang="it-IT" sz="2200" dirty="0"/>
              <a:t> per il kernel Linux</a:t>
            </a:r>
          </a:p>
          <a:p>
            <a:r>
              <a:rPr lang="it-IT" sz="2200" dirty="0"/>
              <a:t>Veloce e semplice da usare</a:t>
            </a:r>
          </a:p>
          <a:p>
            <a:r>
              <a:rPr lang="it-IT" sz="2200" dirty="0"/>
              <a:t>Cross-</a:t>
            </a:r>
            <a:r>
              <a:rPr lang="it-IT" sz="2200" dirty="0" err="1"/>
              <a:t>platform</a:t>
            </a:r>
            <a:endParaRPr lang="it-IT" sz="2200" dirty="0"/>
          </a:p>
          <a:p>
            <a:r>
              <a:rPr lang="it-IT" sz="2200" dirty="0"/>
              <a:t>Personalizzabile</a:t>
            </a:r>
          </a:p>
          <a:p>
            <a:r>
              <a:rPr lang="it-IT" sz="2200" dirty="0"/>
              <a:t>Scalabile</a:t>
            </a:r>
          </a:p>
          <a:p>
            <a:pPr marL="0" indent="0">
              <a:buNone/>
            </a:pP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16793655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A99D8D-631A-FBC6-6C30-652DA6C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Sistemi di versionamento-git</a:t>
            </a:r>
            <a:endParaRPr lang="en-CH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2ECA9-F664-0067-A580-0092EBDD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creato da Linus Torvalds nel 2005 per gestire lo sviluppo del kernel Linux</a:t>
            </a:r>
          </a:p>
          <a:p>
            <a:r>
              <a:rPr lang="en-CH" altLang="en-CH" sz="2200" b="1" dirty="0" err="1">
                <a:latin typeface="Arial" panose="020B0604020202020204" pitchFamily="34" charset="0"/>
              </a:rPr>
              <a:t>Innovazioni</a:t>
            </a:r>
            <a:r>
              <a:rPr lang="en-CH" altLang="en-CH" sz="2200" dirty="0">
                <a:latin typeface="Arial" panose="020B0604020202020204" pitchFamily="34" charset="0"/>
              </a:rPr>
              <a:t>: </a:t>
            </a:r>
            <a:r>
              <a:rPr lang="en-CH" altLang="en-CH" sz="2200" dirty="0" err="1">
                <a:latin typeface="Arial" panose="020B0604020202020204" pitchFamily="34" charset="0"/>
              </a:rPr>
              <a:t>modello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distribuito</a:t>
            </a:r>
            <a:r>
              <a:rPr lang="en-CH" altLang="en-CH" sz="2200" dirty="0">
                <a:latin typeface="Arial" panose="020B0604020202020204" pitchFamily="34" charset="0"/>
              </a:rPr>
              <a:t>, </a:t>
            </a:r>
            <a:r>
              <a:rPr lang="en-CH" altLang="en-CH" sz="2200" dirty="0" err="1">
                <a:latin typeface="Arial" panose="020B0604020202020204" pitchFamily="34" charset="0"/>
              </a:rPr>
              <a:t>velocità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elevata</a:t>
            </a:r>
            <a:r>
              <a:rPr lang="en-CH" altLang="en-CH" sz="2200" dirty="0">
                <a:latin typeface="Arial" panose="020B0604020202020204" pitchFamily="34" charset="0"/>
              </a:rPr>
              <a:t>, </a:t>
            </a:r>
            <a:r>
              <a:rPr lang="en-CH" altLang="en-CH" sz="2200" dirty="0" err="1">
                <a:latin typeface="Arial" panose="020B0604020202020204" pitchFamily="34" charset="0"/>
              </a:rPr>
              <a:t>integrità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dei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dati</a:t>
            </a:r>
            <a:r>
              <a:rPr lang="fr-FR" altLang="en-CH" sz="2200" dirty="0">
                <a:latin typeface="Arial" panose="020B0604020202020204" pitchFamily="34" charset="0"/>
              </a:rPr>
              <a:t>	</a:t>
            </a:r>
            <a:endParaRPr lang="en-CH" altLang="en-CH" sz="2200" dirty="0">
              <a:latin typeface="Arial" panose="020B0604020202020204" pitchFamily="34" charset="0"/>
            </a:endParaRPr>
          </a:p>
          <a:p>
            <a:endParaRPr lang="en-CH" sz="22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E9CF3D-7AE8-5362-3EEB-013B63DB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99" y="-5594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CH" altLang="en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1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C37CF4-3B76-F99E-1452-7D9AA9ED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GIT	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FF35C-79E4-14BC-7190-48E3D298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Copia completa</a:t>
            </a:r>
          </a:p>
          <a:p>
            <a:r>
              <a:rPr lang="it-IT" sz="2200"/>
              <a:t>Forza principale</a:t>
            </a:r>
          </a:p>
        </p:txBody>
      </p:sp>
    </p:spTree>
    <p:extLst>
      <p:ext uri="{BB962C8B-B14F-4D97-AF65-F5344CB8AC3E}">
        <p14:creationId xmlns:p14="http://schemas.microsoft.com/office/powerpoint/2010/main" val="28188688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AE1537-8F33-6746-1C1A-F1A27A19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/>
              <a:t>Alternative-</a:t>
            </a:r>
            <a:r>
              <a:rPr lang="it-IT" sz="5400"/>
              <a:t> GitLab</a:t>
            </a:r>
            <a:endParaRPr lang="en-CH" sz="540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F5099-84ED-F4EA-34FE-05057D0E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/>
              <a:t>Disponibile in versione cloud o self-hosted</a:t>
            </a:r>
          </a:p>
          <a:p>
            <a:pPr marL="0" indent="0">
              <a:buNone/>
            </a:pPr>
            <a:r>
              <a:rPr lang="it-IT" sz="2200"/>
              <a:t>Integrazione CI/CD nativa e molto potente.</a:t>
            </a:r>
          </a:p>
          <a:p>
            <a:pPr marL="0" indent="0">
              <a:buNone/>
            </a:pPr>
            <a:r>
              <a:rPr lang="it-IT" sz="2200"/>
              <a:t>Strumenti avanzati</a:t>
            </a:r>
            <a:endParaRPr lang="en-CH" sz="2200"/>
          </a:p>
        </p:txBody>
      </p:sp>
      <p:pic>
        <p:nvPicPr>
          <p:cNvPr id="1026" name="Picture 2" descr="We Migrated From GitHub to GitLab | by Caio Andrade | The Startup | Medium">
            <a:extLst>
              <a:ext uri="{FF2B5EF4-FFF2-40B4-BE49-F238E27FC236}">
                <a16:creationId xmlns:a16="http://schemas.microsoft.com/office/drawing/2014/main" id="{3F0ED959-083F-DC10-48E6-634D42D81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24883"/>
            <a:ext cx="6903720" cy="460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177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CC4BA9-1871-DE95-080F-329E3E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Alternative- Bitbucket</a:t>
            </a:r>
            <a:endParaRPr lang="en-CH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3D8177-01E0-0BB0-1A9E-905C24550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CH" altLang="en-CH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Piattaforma per gestire repository Git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CH" altLang="en-CH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Integrazione stretta con gli strumenti Atlassian </a:t>
            </a:r>
            <a:endParaRPr kumimoji="0" lang="fr-FR" altLang="en-CH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CH" altLang="en-CH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Adatto a team che già usano Atlassian.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CH" altLang="en-CH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Disponibile sia in versione </a:t>
            </a:r>
            <a:r>
              <a:rPr kumimoji="0" lang="en-CH" altLang="en-CH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cloud che self-hosted</a:t>
            </a:r>
            <a:endParaRPr kumimoji="0" lang="en-CH" altLang="en-CH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 descr="Une image contenant Police, Graphique, capture d’écran, graphisme&#10;&#10;Le contenu généré par l’IA peut être incorrect.">
            <a:extLst>
              <a:ext uri="{FF2B5EF4-FFF2-40B4-BE49-F238E27FC236}">
                <a16:creationId xmlns:a16="http://schemas.microsoft.com/office/drawing/2014/main" id="{21E697D6-A7B6-9B55-B9D4-90DC9665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4006609"/>
            <a:ext cx="5150277" cy="6695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62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203</Words>
  <Application>Microsoft Office PowerPoint</Application>
  <PresentationFormat>Grand écran</PresentationFormat>
  <Paragraphs>38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Tema di Office</vt:lpstr>
      <vt:lpstr>GitHub e Version Control </vt:lpstr>
      <vt:lpstr>Introduzione al Version Control</vt:lpstr>
      <vt:lpstr>sistemi di versionamento-CVS</vt:lpstr>
      <vt:lpstr>sistemi di versionamento-SVN</vt:lpstr>
      <vt:lpstr>Sistemi di versionamento-Mercurial</vt:lpstr>
      <vt:lpstr>Sistemi di versionamento-git</vt:lpstr>
      <vt:lpstr>GIT </vt:lpstr>
      <vt:lpstr>Alternative- GitLab</vt:lpstr>
      <vt:lpstr>Alternative- Bitbucket</vt:lpstr>
      <vt:lpstr>Alternative-SourceForge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oad093@cpt.local</dc:creator>
  <cp:lastModifiedBy>Famille Jacobé</cp:lastModifiedBy>
  <cp:revision>5</cp:revision>
  <dcterms:created xsi:type="dcterms:W3CDTF">2025-09-05T14:20:26Z</dcterms:created>
  <dcterms:modified xsi:type="dcterms:W3CDTF">2025-09-07T18:03:55Z</dcterms:modified>
</cp:coreProperties>
</file>