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11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1099-1705-43C7-94B6-D4FC8440C72E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DE223-CB7C-4318-ABB4-5C8F66F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7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DE223-CB7C-4318-ABB4-5C8F66F8F9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21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CAF33-0ACD-02B0-C670-6F1782F0D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658468-E9FC-8317-2E3E-E0B03462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085CD-7DC4-D345-B5AC-D1A76E3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ADFE6-32CB-5213-745F-4E2068B2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3B370-918B-343C-D95D-86420CAE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9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F781-A015-CB45-AB65-E662E99C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41AB63-E9C5-670E-6947-1649CF18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625665-8F5B-1CA1-D580-8A982233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B812C-E2C8-1D85-B807-BE1C4E65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39CAD-820D-C79F-9A94-3B6B05C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144C2E-39EF-7187-433B-161774EA3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C58E6-DD9E-C2EE-EA80-1E0AB6B80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1C726-31B9-6C9B-C79A-102B212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F6C84-2EAD-A717-FF35-7EC1612E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3EBA5-B7D4-D20E-BC4F-32A8C08C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85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AF03B-A257-9FAB-15F4-B9813CD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09932-40ED-88EF-24E9-ED31D181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2CC70-C048-0882-850B-97EDD840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ED1A3-E8A4-6CF5-F49B-1D0F90B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50481-E603-6622-0E17-E3B6733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B7BB2-55F2-63F5-8AED-51974DA6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F7178-F56A-78BF-26CC-AC2B2433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2CED7-2844-8A98-99CB-81BFE35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90ACD-FD1D-38D0-4FE0-86B7BD3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159D-788C-D88E-04EB-7E4D75A3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6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0FE73-137F-E103-E580-1E2DCB1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22A18-2B70-7AFD-8965-E3B72DF7A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26FBC-DCC2-4F69-2C25-6CF29418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C866AC-12CC-82BE-EE89-4B59652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D6DBA-908E-7AFF-FFC8-2CE4304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E5A92-B98F-72A1-AAF3-C5BCB05B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9EC48-E1E2-0D5F-9F71-0004973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E3D32D-903F-C042-0E97-445CED07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0FD29-E30F-7D3A-71E2-1889B809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E50606-B3BA-7E69-2019-22E2D240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F96C9C-87F9-CDDB-7372-B6C5D6F7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0D88AD-3968-45F6-ACBD-E7FB6C1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B4EBEE-DEF9-6A53-CCE4-A30F580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19F945-56D3-AFCA-D3CF-9A02CDF1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4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F89D5-AB08-62E5-2E75-DF4523A5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21EE4F-19CD-252A-64D3-C20346DC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9A0440-A8C6-5170-8B1B-3C3C0DEC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7FB2CE-AAC2-ADBA-E578-475FFDC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40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003D96-13D9-3223-5525-80AD39FA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286C8D-7D1A-A5D1-46F3-054D53E1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ED070-2D38-DA87-8548-C4209A3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3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5BEC-7BD4-A98F-B4C2-B974D16B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F5BE9-75BB-114D-1A97-2FF9228C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ADB677-FDAA-6995-0EBC-FD90488C3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A96F4-E479-6AA6-4312-18016773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E3646-A714-745E-6893-B5EF36D0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3B0BBD-829A-FBC9-A573-37E45CD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4FA4B-D50D-8B6F-9BCE-C5108C1A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3149D9-0E2B-0E5A-A68B-6FDE6F1C8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6A8CC8-E48C-D945-85E9-A49506D5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E015A-529A-F160-8E40-166AF240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4E5E0B-D112-20C1-6C3B-0827634C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8E64D-5774-A347-D439-E01918E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95EBEC-F3B1-AD60-6A78-1266A12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12C619-651C-AA19-D58B-235599DB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F5D5A-E5E4-2E27-D3E5-794591911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11DAE-B982-40AB-A5EF-2EB6EEC5219F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5DA85-80A7-55B5-381F-8C0E2676E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0CC46-6127-8AFC-47DF-8958FBCD4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E08CB-68AF-4F4C-9EDC-0DF907A23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F8AF3D-5B0E-5FAD-6E05-A428F5785738}"/>
              </a:ext>
            </a:extLst>
          </p:cNvPr>
          <p:cNvSpPr/>
          <p:nvPr/>
        </p:nvSpPr>
        <p:spPr>
          <a:xfrm>
            <a:off x="0" y="0"/>
            <a:ext cx="12192000" cy="630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                                             MEDICARE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E85B3-B648-BFAF-9931-28CB074EB62E}"/>
              </a:ext>
            </a:extLst>
          </p:cNvPr>
          <p:cNvSpPr/>
          <p:nvPr/>
        </p:nvSpPr>
        <p:spPr>
          <a:xfrm>
            <a:off x="292608" y="59436"/>
            <a:ext cx="71323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5408E-9E23-793C-09B3-A37549B2CE40}"/>
              </a:ext>
            </a:extLst>
          </p:cNvPr>
          <p:cNvSpPr/>
          <p:nvPr/>
        </p:nvSpPr>
        <p:spPr>
          <a:xfrm>
            <a:off x="4424218" y="112845"/>
            <a:ext cx="1126837" cy="4052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F4C05-3A3D-4673-C0EC-699C3BF9D46C}"/>
              </a:ext>
            </a:extLst>
          </p:cNvPr>
          <p:cNvSpPr/>
          <p:nvPr/>
        </p:nvSpPr>
        <p:spPr>
          <a:xfrm>
            <a:off x="5643418" y="112845"/>
            <a:ext cx="1634837" cy="405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Tout parcourir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5D493-B702-DCDA-2179-B8D627540937}"/>
              </a:ext>
            </a:extLst>
          </p:cNvPr>
          <p:cNvSpPr/>
          <p:nvPr/>
        </p:nvSpPr>
        <p:spPr>
          <a:xfrm>
            <a:off x="7334596" y="112844"/>
            <a:ext cx="1319877" cy="405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BF70C-B83D-129C-FA8D-553B23B37588}"/>
              </a:ext>
            </a:extLst>
          </p:cNvPr>
          <p:cNvSpPr/>
          <p:nvPr/>
        </p:nvSpPr>
        <p:spPr>
          <a:xfrm>
            <a:off x="8710815" y="112844"/>
            <a:ext cx="1495368" cy="405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B4BF-7E7E-2C68-F1C3-1559BCD1ACC4}"/>
              </a:ext>
            </a:extLst>
          </p:cNvPr>
          <p:cNvSpPr/>
          <p:nvPr/>
        </p:nvSpPr>
        <p:spPr>
          <a:xfrm>
            <a:off x="10264555" y="112844"/>
            <a:ext cx="1634837" cy="405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Votre compte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5B2917-D7D5-20DA-1E21-A0DFD3E2CE72}"/>
              </a:ext>
            </a:extLst>
          </p:cNvPr>
          <p:cNvSpPr txBox="1"/>
          <p:nvPr/>
        </p:nvSpPr>
        <p:spPr>
          <a:xfrm>
            <a:off x="649224" y="803870"/>
            <a:ext cx="2999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Bienvenue à Médicare</a:t>
            </a:r>
          </a:p>
          <a:p>
            <a:endParaRPr lang="fr-FR" dirty="0"/>
          </a:p>
          <a:p>
            <a:r>
              <a:rPr lang="fr-FR" dirty="0"/>
              <a:t>Votre santé est notre priorité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F41D0-E01F-4E50-C258-BA28AD0E370E}"/>
              </a:ext>
            </a:extLst>
          </p:cNvPr>
          <p:cNvSpPr/>
          <p:nvPr/>
        </p:nvSpPr>
        <p:spPr>
          <a:xfrm>
            <a:off x="649224" y="1765162"/>
            <a:ext cx="1219200" cy="47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2A4A6-D761-98A4-7118-C143386142BE}"/>
              </a:ext>
            </a:extLst>
          </p:cNvPr>
          <p:cNvSpPr/>
          <p:nvPr/>
        </p:nvSpPr>
        <p:spPr>
          <a:xfrm>
            <a:off x="514465" y="2540441"/>
            <a:ext cx="2466110" cy="2770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Carrousel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716F5-2555-ABD6-378C-8A2DCD9961AE}"/>
              </a:ext>
            </a:extLst>
          </p:cNvPr>
          <p:cNvSpPr/>
          <p:nvPr/>
        </p:nvSpPr>
        <p:spPr>
          <a:xfrm>
            <a:off x="514465" y="2540441"/>
            <a:ext cx="2466110" cy="619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Nos spécialistes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82F860-B1E6-B754-4358-09E7624FCDB5}"/>
              </a:ext>
            </a:extLst>
          </p:cNvPr>
          <p:cNvSpPr/>
          <p:nvPr/>
        </p:nvSpPr>
        <p:spPr>
          <a:xfrm>
            <a:off x="4405283" y="2540441"/>
            <a:ext cx="5053215" cy="256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Porte ouverte</a:t>
            </a:r>
          </a:p>
          <a:p>
            <a:pPr algn="ctr"/>
            <a:r>
              <a:rPr lang="fr-FR" dirty="0"/>
              <a:t>Date : 25 juin</a:t>
            </a:r>
          </a:p>
          <a:p>
            <a:pPr algn="ctr"/>
            <a:r>
              <a:rPr lang="fr-FR" dirty="0"/>
              <a:t>Lieu : Omnes Education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19553-8B77-BF37-4737-EE8FC88EEE34}"/>
              </a:ext>
            </a:extLst>
          </p:cNvPr>
          <p:cNvSpPr/>
          <p:nvPr/>
        </p:nvSpPr>
        <p:spPr>
          <a:xfrm>
            <a:off x="4408979" y="2540441"/>
            <a:ext cx="5053214" cy="619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Evènement de la semaine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43190-074C-6701-5E9E-334755D7626A}"/>
              </a:ext>
            </a:extLst>
          </p:cNvPr>
          <p:cNvSpPr/>
          <p:nvPr/>
        </p:nvSpPr>
        <p:spPr>
          <a:xfrm>
            <a:off x="4866640" y="995680"/>
            <a:ext cx="4591858" cy="14319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 prendre Rendez-vous 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Quelles sont les services proposés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39DFC-EB68-26C1-A0EA-A239DEDC1A1A}"/>
              </a:ext>
            </a:extLst>
          </p:cNvPr>
          <p:cNvSpPr/>
          <p:nvPr/>
        </p:nvSpPr>
        <p:spPr>
          <a:xfrm>
            <a:off x="4866640" y="966409"/>
            <a:ext cx="4591858" cy="3137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FAQ</a:t>
            </a: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9AB943D6-BD8A-9F05-9CC8-BE18F992B421}"/>
              </a:ext>
            </a:extLst>
          </p:cNvPr>
          <p:cNvSpPr/>
          <p:nvPr/>
        </p:nvSpPr>
        <p:spPr>
          <a:xfrm rot="10800000">
            <a:off x="8890000" y="1381760"/>
            <a:ext cx="162560" cy="23387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3BCA7D80-5680-3F12-1BE8-857D8A6BD118}"/>
              </a:ext>
            </a:extLst>
          </p:cNvPr>
          <p:cNvSpPr/>
          <p:nvPr/>
        </p:nvSpPr>
        <p:spPr>
          <a:xfrm rot="10800000">
            <a:off x="9042400" y="1960880"/>
            <a:ext cx="162560" cy="23387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81298-8C73-5A06-9CB8-B19C820DCA5F}"/>
              </a:ext>
            </a:extLst>
          </p:cNvPr>
          <p:cNvSpPr/>
          <p:nvPr/>
        </p:nvSpPr>
        <p:spPr>
          <a:xfrm>
            <a:off x="0" y="5842000"/>
            <a:ext cx="12192000" cy="10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 : Email + Numéro téléphone + adresse (Google Map)</a:t>
            </a:r>
          </a:p>
        </p:txBody>
      </p:sp>
    </p:spTree>
    <p:extLst>
      <p:ext uri="{BB962C8B-B14F-4D97-AF65-F5344CB8AC3E}">
        <p14:creationId xmlns:p14="http://schemas.microsoft.com/office/powerpoint/2010/main" val="36009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14EB58-79A3-74D7-9652-4FA65A014533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		MEDICARE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53C22-50CB-BECE-1781-52A0F7C36FE0}"/>
              </a:ext>
            </a:extLst>
          </p:cNvPr>
          <p:cNvSpPr/>
          <p:nvPr/>
        </p:nvSpPr>
        <p:spPr>
          <a:xfrm>
            <a:off x="4643120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Accueil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F3B47-58A4-4311-DF99-588D70F05C77}"/>
              </a:ext>
            </a:extLst>
          </p:cNvPr>
          <p:cNvSpPr/>
          <p:nvPr/>
        </p:nvSpPr>
        <p:spPr>
          <a:xfrm>
            <a:off x="587248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A4320-31F5-0ECF-03F4-52E57C4BF9CE}"/>
              </a:ext>
            </a:extLst>
          </p:cNvPr>
          <p:cNvSpPr/>
          <p:nvPr/>
        </p:nvSpPr>
        <p:spPr>
          <a:xfrm>
            <a:off x="7139583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AC26D6-47D1-8320-9031-E18DDD8DC60A}"/>
              </a:ext>
            </a:extLst>
          </p:cNvPr>
          <p:cNvSpPr/>
          <p:nvPr/>
        </p:nvSpPr>
        <p:spPr>
          <a:xfrm>
            <a:off x="8406684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885C6-2CEF-7E73-9EFA-8E6C32537FC6}"/>
              </a:ext>
            </a:extLst>
          </p:cNvPr>
          <p:cNvSpPr/>
          <p:nvPr/>
        </p:nvSpPr>
        <p:spPr>
          <a:xfrm>
            <a:off x="974054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Votre compte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0667EF-CA26-CA1C-3FBB-79C49F16E5E9}"/>
              </a:ext>
            </a:extLst>
          </p:cNvPr>
          <p:cNvSpPr txBox="1"/>
          <p:nvPr/>
        </p:nvSpPr>
        <p:spPr>
          <a:xfrm>
            <a:off x="0" y="6042991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  <a:p>
            <a:r>
              <a:rPr lang="fr-FR" dirty="0"/>
              <a:t>		</a:t>
            </a:r>
          </a:p>
          <a:p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EFA94-4948-4FA4-B747-2A04CFA8B719}"/>
              </a:ext>
            </a:extLst>
          </p:cNvPr>
          <p:cNvSpPr/>
          <p:nvPr/>
        </p:nvSpPr>
        <p:spPr>
          <a:xfrm>
            <a:off x="3409122" y="6331226"/>
            <a:ext cx="4997562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2BD474-15D5-3B44-D178-272F04347552}"/>
              </a:ext>
            </a:extLst>
          </p:cNvPr>
          <p:cNvSpPr/>
          <p:nvPr/>
        </p:nvSpPr>
        <p:spPr>
          <a:xfrm>
            <a:off x="1152939" y="1669774"/>
            <a:ext cx="1570383" cy="62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EF5D29D-0F0E-F29D-DE51-80639EA0FC07}"/>
              </a:ext>
            </a:extLst>
          </p:cNvPr>
          <p:cNvCxnSpPr>
            <a:cxnSpLocks/>
          </p:cNvCxnSpPr>
          <p:nvPr/>
        </p:nvCxnSpPr>
        <p:spPr>
          <a:xfrm>
            <a:off x="1152939" y="1669774"/>
            <a:ext cx="1570383" cy="626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329D06B-B9AC-3D1A-0761-832D217D9F80}"/>
              </a:ext>
            </a:extLst>
          </p:cNvPr>
          <p:cNvCxnSpPr>
            <a:cxnSpLocks/>
          </p:cNvCxnSpPr>
          <p:nvPr/>
        </p:nvCxnSpPr>
        <p:spPr>
          <a:xfrm flipV="1">
            <a:off x="1152939" y="1669774"/>
            <a:ext cx="1570383" cy="626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B6D9F4-90E0-3245-6A09-CD387A9E4791}"/>
              </a:ext>
            </a:extLst>
          </p:cNvPr>
          <p:cNvSpPr/>
          <p:nvPr/>
        </p:nvSpPr>
        <p:spPr>
          <a:xfrm>
            <a:off x="1058238" y="3041151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13FC98-079E-1D37-685E-E87956ACE4D5}"/>
              </a:ext>
            </a:extLst>
          </p:cNvPr>
          <p:cNvCxnSpPr>
            <a:cxnSpLocks/>
          </p:cNvCxnSpPr>
          <p:nvPr/>
        </p:nvCxnSpPr>
        <p:spPr>
          <a:xfrm>
            <a:off x="1058238" y="3041151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DB94D1-1D6A-E8F7-DDD9-14CD3C9FF42A}"/>
              </a:ext>
            </a:extLst>
          </p:cNvPr>
          <p:cNvCxnSpPr/>
          <p:nvPr/>
        </p:nvCxnSpPr>
        <p:spPr>
          <a:xfrm flipH="1">
            <a:off x="1058238" y="3041151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874228F-9A61-CFFE-C5CC-3CB651D8033B}"/>
              </a:ext>
            </a:extLst>
          </p:cNvPr>
          <p:cNvSpPr/>
          <p:nvPr/>
        </p:nvSpPr>
        <p:spPr>
          <a:xfrm>
            <a:off x="6096000" y="2864778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1B6881F-B501-AC84-277E-002E981DFEDF}"/>
              </a:ext>
            </a:extLst>
          </p:cNvPr>
          <p:cNvCxnSpPr>
            <a:cxnSpLocks/>
          </p:cNvCxnSpPr>
          <p:nvPr/>
        </p:nvCxnSpPr>
        <p:spPr>
          <a:xfrm>
            <a:off x="6096000" y="2864778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EF3561F-59AA-1758-5975-5E6911902842}"/>
              </a:ext>
            </a:extLst>
          </p:cNvPr>
          <p:cNvCxnSpPr/>
          <p:nvPr/>
        </p:nvCxnSpPr>
        <p:spPr>
          <a:xfrm flipH="1">
            <a:off x="6096000" y="2864778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200518-6FEA-2423-3C15-B954B9FC9A60}"/>
              </a:ext>
            </a:extLst>
          </p:cNvPr>
          <p:cNvSpPr/>
          <p:nvPr/>
        </p:nvSpPr>
        <p:spPr>
          <a:xfrm>
            <a:off x="5526423" y="1067137"/>
            <a:ext cx="4203843" cy="1644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EF4D30B-BD92-C887-4483-4B18097F0EDA}"/>
              </a:ext>
            </a:extLst>
          </p:cNvPr>
          <p:cNvCxnSpPr>
            <a:cxnSpLocks/>
          </p:cNvCxnSpPr>
          <p:nvPr/>
        </p:nvCxnSpPr>
        <p:spPr>
          <a:xfrm>
            <a:off x="5526424" y="1067137"/>
            <a:ext cx="4214118" cy="1644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F4C193A-8221-2ED3-6940-466E55B3AD77}"/>
              </a:ext>
            </a:extLst>
          </p:cNvPr>
          <p:cNvCxnSpPr>
            <a:cxnSpLocks/>
          </p:cNvCxnSpPr>
          <p:nvPr/>
        </p:nvCxnSpPr>
        <p:spPr>
          <a:xfrm flipH="1">
            <a:off x="5548685" y="1049385"/>
            <a:ext cx="4161034" cy="1662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14EB58-79A3-74D7-9652-4FA65A014533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		MEDICARE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53C22-50CB-BECE-1781-52A0F7C36FE0}"/>
              </a:ext>
            </a:extLst>
          </p:cNvPr>
          <p:cNvSpPr/>
          <p:nvPr/>
        </p:nvSpPr>
        <p:spPr>
          <a:xfrm>
            <a:off x="4643120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Accueil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F3B47-58A4-4311-DF99-588D70F05C77}"/>
              </a:ext>
            </a:extLst>
          </p:cNvPr>
          <p:cNvSpPr/>
          <p:nvPr/>
        </p:nvSpPr>
        <p:spPr>
          <a:xfrm>
            <a:off x="587248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A4320-31F5-0ECF-03F4-52E57C4BF9CE}"/>
              </a:ext>
            </a:extLst>
          </p:cNvPr>
          <p:cNvSpPr/>
          <p:nvPr/>
        </p:nvSpPr>
        <p:spPr>
          <a:xfrm>
            <a:off x="7139583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AC26D6-47D1-8320-9031-E18DDD8DC60A}"/>
              </a:ext>
            </a:extLst>
          </p:cNvPr>
          <p:cNvSpPr/>
          <p:nvPr/>
        </p:nvSpPr>
        <p:spPr>
          <a:xfrm>
            <a:off x="8406684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885C6-2CEF-7E73-9EFA-8E6C32537FC6}"/>
              </a:ext>
            </a:extLst>
          </p:cNvPr>
          <p:cNvSpPr/>
          <p:nvPr/>
        </p:nvSpPr>
        <p:spPr>
          <a:xfrm>
            <a:off x="974054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Votre compte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0667EF-CA26-CA1C-3FBB-79C49F16E5E9}"/>
              </a:ext>
            </a:extLst>
          </p:cNvPr>
          <p:cNvSpPr txBox="1"/>
          <p:nvPr/>
        </p:nvSpPr>
        <p:spPr>
          <a:xfrm>
            <a:off x="0" y="6042991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  <a:p>
            <a:r>
              <a:rPr lang="fr-FR" dirty="0"/>
              <a:t>		</a:t>
            </a:r>
          </a:p>
          <a:p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EFA94-4948-4FA4-B747-2A04CFA8B719}"/>
              </a:ext>
            </a:extLst>
          </p:cNvPr>
          <p:cNvSpPr/>
          <p:nvPr/>
        </p:nvSpPr>
        <p:spPr>
          <a:xfrm>
            <a:off x="3409122" y="6331226"/>
            <a:ext cx="4997562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2BD474-15D5-3B44-D178-272F04347552}"/>
              </a:ext>
            </a:extLst>
          </p:cNvPr>
          <p:cNvSpPr/>
          <p:nvPr/>
        </p:nvSpPr>
        <p:spPr>
          <a:xfrm>
            <a:off x="1152939" y="1669774"/>
            <a:ext cx="1570383" cy="62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EF5D29D-0F0E-F29D-DE51-80639EA0FC07}"/>
              </a:ext>
            </a:extLst>
          </p:cNvPr>
          <p:cNvCxnSpPr>
            <a:cxnSpLocks/>
          </p:cNvCxnSpPr>
          <p:nvPr/>
        </p:nvCxnSpPr>
        <p:spPr>
          <a:xfrm>
            <a:off x="1152939" y="1669774"/>
            <a:ext cx="1570383" cy="626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329D06B-B9AC-3D1A-0761-832D217D9F80}"/>
              </a:ext>
            </a:extLst>
          </p:cNvPr>
          <p:cNvCxnSpPr>
            <a:cxnSpLocks/>
          </p:cNvCxnSpPr>
          <p:nvPr/>
        </p:nvCxnSpPr>
        <p:spPr>
          <a:xfrm flipV="1">
            <a:off x="1152939" y="1669774"/>
            <a:ext cx="1570383" cy="626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B6D9F4-90E0-3245-6A09-CD387A9E4791}"/>
              </a:ext>
            </a:extLst>
          </p:cNvPr>
          <p:cNvSpPr/>
          <p:nvPr/>
        </p:nvSpPr>
        <p:spPr>
          <a:xfrm>
            <a:off x="1058238" y="3041151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13FC98-079E-1D37-685E-E87956ACE4D5}"/>
              </a:ext>
            </a:extLst>
          </p:cNvPr>
          <p:cNvCxnSpPr>
            <a:cxnSpLocks/>
          </p:cNvCxnSpPr>
          <p:nvPr/>
        </p:nvCxnSpPr>
        <p:spPr>
          <a:xfrm>
            <a:off x="1058238" y="3041151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DB94D1-1D6A-E8F7-DDD9-14CD3C9FF42A}"/>
              </a:ext>
            </a:extLst>
          </p:cNvPr>
          <p:cNvCxnSpPr/>
          <p:nvPr/>
        </p:nvCxnSpPr>
        <p:spPr>
          <a:xfrm flipH="1">
            <a:off x="1058238" y="3041151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874228F-9A61-CFFE-C5CC-3CB651D8033B}"/>
              </a:ext>
            </a:extLst>
          </p:cNvPr>
          <p:cNvSpPr/>
          <p:nvPr/>
        </p:nvSpPr>
        <p:spPr>
          <a:xfrm>
            <a:off x="6096000" y="2864778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1B6881F-B501-AC84-277E-002E981DFEDF}"/>
              </a:ext>
            </a:extLst>
          </p:cNvPr>
          <p:cNvCxnSpPr>
            <a:cxnSpLocks/>
          </p:cNvCxnSpPr>
          <p:nvPr/>
        </p:nvCxnSpPr>
        <p:spPr>
          <a:xfrm>
            <a:off x="6096000" y="2864778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EF3561F-59AA-1758-5975-5E6911902842}"/>
              </a:ext>
            </a:extLst>
          </p:cNvPr>
          <p:cNvCxnSpPr/>
          <p:nvPr/>
        </p:nvCxnSpPr>
        <p:spPr>
          <a:xfrm flipH="1">
            <a:off x="6096000" y="2864778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200518-6FEA-2423-3C15-B954B9FC9A60}"/>
              </a:ext>
            </a:extLst>
          </p:cNvPr>
          <p:cNvSpPr/>
          <p:nvPr/>
        </p:nvSpPr>
        <p:spPr>
          <a:xfrm>
            <a:off x="5526423" y="1067137"/>
            <a:ext cx="4203843" cy="1644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EF4D30B-BD92-C887-4483-4B18097F0EDA}"/>
              </a:ext>
            </a:extLst>
          </p:cNvPr>
          <p:cNvCxnSpPr>
            <a:cxnSpLocks/>
          </p:cNvCxnSpPr>
          <p:nvPr/>
        </p:nvCxnSpPr>
        <p:spPr>
          <a:xfrm>
            <a:off x="5526424" y="1067137"/>
            <a:ext cx="4214118" cy="1644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F4C193A-8221-2ED3-6940-466E55B3AD77}"/>
              </a:ext>
            </a:extLst>
          </p:cNvPr>
          <p:cNvCxnSpPr>
            <a:cxnSpLocks/>
          </p:cNvCxnSpPr>
          <p:nvPr/>
        </p:nvCxnSpPr>
        <p:spPr>
          <a:xfrm flipH="1">
            <a:off x="5548685" y="1049385"/>
            <a:ext cx="4161034" cy="1662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26043741-0384-AA96-88BD-DC994E411585}"/>
              </a:ext>
            </a:extLst>
          </p:cNvPr>
          <p:cNvSpPr/>
          <p:nvPr/>
        </p:nvSpPr>
        <p:spPr>
          <a:xfrm rot="10800000">
            <a:off x="10632111" y="427106"/>
            <a:ext cx="226031" cy="2260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903C0-2937-64A8-671E-DBC60BA27F29}"/>
              </a:ext>
            </a:extLst>
          </p:cNvPr>
          <p:cNvSpPr/>
          <p:nvPr/>
        </p:nvSpPr>
        <p:spPr>
          <a:xfrm>
            <a:off x="9740542" y="685306"/>
            <a:ext cx="2003460" cy="9788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Créer Compte</a:t>
            </a:r>
          </a:p>
        </p:txBody>
      </p:sp>
    </p:spTree>
    <p:extLst>
      <p:ext uri="{BB962C8B-B14F-4D97-AF65-F5344CB8AC3E}">
        <p14:creationId xmlns:p14="http://schemas.microsoft.com/office/powerpoint/2010/main" val="37394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14EB58-79A3-74D7-9652-4FA65A014533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		MEDICARE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53C22-50CB-BECE-1781-52A0F7C36FE0}"/>
              </a:ext>
            </a:extLst>
          </p:cNvPr>
          <p:cNvSpPr/>
          <p:nvPr/>
        </p:nvSpPr>
        <p:spPr>
          <a:xfrm>
            <a:off x="4643120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Accueil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F3B47-58A4-4311-DF99-588D70F05C77}"/>
              </a:ext>
            </a:extLst>
          </p:cNvPr>
          <p:cNvSpPr/>
          <p:nvPr/>
        </p:nvSpPr>
        <p:spPr>
          <a:xfrm>
            <a:off x="587248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A4320-31F5-0ECF-03F4-52E57C4BF9CE}"/>
              </a:ext>
            </a:extLst>
          </p:cNvPr>
          <p:cNvSpPr/>
          <p:nvPr/>
        </p:nvSpPr>
        <p:spPr>
          <a:xfrm>
            <a:off x="7139583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AC26D6-47D1-8320-9031-E18DDD8DC60A}"/>
              </a:ext>
            </a:extLst>
          </p:cNvPr>
          <p:cNvSpPr/>
          <p:nvPr/>
        </p:nvSpPr>
        <p:spPr>
          <a:xfrm>
            <a:off x="8406684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885C6-2CEF-7E73-9EFA-8E6C32537FC6}"/>
              </a:ext>
            </a:extLst>
          </p:cNvPr>
          <p:cNvSpPr/>
          <p:nvPr/>
        </p:nvSpPr>
        <p:spPr>
          <a:xfrm>
            <a:off x="9740542" y="203200"/>
            <a:ext cx="111760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connecter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0667EF-CA26-CA1C-3FBB-79C49F16E5E9}"/>
              </a:ext>
            </a:extLst>
          </p:cNvPr>
          <p:cNvSpPr txBox="1"/>
          <p:nvPr/>
        </p:nvSpPr>
        <p:spPr>
          <a:xfrm>
            <a:off x="0" y="6042991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  <a:p>
            <a:r>
              <a:rPr lang="fr-FR" dirty="0"/>
              <a:t>		</a:t>
            </a:r>
          </a:p>
          <a:p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EFA94-4948-4FA4-B747-2A04CFA8B719}"/>
              </a:ext>
            </a:extLst>
          </p:cNvPr>
          <p:cNvSpPr/>
          <p:nvPr/>
        </p:nvSpPr>
        <p:spPr>
          <a:xfrm>
            <a:off x="3409122" y="6331226"/>
            <a:ext cx="4997562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B6D9F4-90E0-3245-6A09-CD387A9E4791}"/>
              </a:ext>
            </a:extLst>
          </p:cNvPr>
          <p:cNvSpPr/>
          <p:nvPr/>
        </p:nvSpPr>
        <p:spPr>
          <a:xfrm>
            <a:off x="3896031" y="1724729"/>
            <a:ext cx="4361152" cy="33596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  <a:p>
            <a:pPr algn="ctr"/>
            <a:r>
              <a:rPr lang="fr-FR" dirty="0"/>
              <a:t>………………………….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Mot de passe </a:t>
            </a:r>
          </a:p>
          <a:p>
            <a:pPr algn="ctr"/>
            <a:r>
              <a:rPr lang="fr-FR" dirty="0"/>
              <a:t>………………………….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0D26A-40C0-C52D-C5EE-8649A516F36B}"/>
              </a:ext>
            </a:extLst>
          </p:cNvPr>
          <p:cNvSpPr/>
          <p:nvPr/>
        </p:nvSpPr>
        <p:spPr>
          <a:xfrm>
            <a:off x="5147441" y="1970690"/>
            <a:ext cx="1842641" cy="3862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392196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14EB58-79A3-74D7-9652-4FA65A014533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		MEDICARE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53C22-50CB-BECE-1781-52A0F7C36FE0}"/>
              </a:ext>
            </a:extLst>
          </p:cNvPr>
          <p:cNvSpPr/>
          <p:nvPr/>
        </p:nvSpPr>
        <p:spPr>
          <a:xfrm>
            <a:off x="4643120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Accueil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F3B47-58A4-4311-DF99-588D70F05C77}"/>
              </a:ext>
            </a:extLst>
          </p:cNvPr>
          <p:cNvSpPr/>
          <p:nvPr/>
        </p:nvSpPr>
        <p:spPr>
          <a:xfrm>
            <a:off x="587248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A4320-31F5-0ECF-03F4-52E57C4BF9CE}"/>
              </a:ext>
            </a:extLst>
          </p:cNvPr>
          <p:cNvSpPr/>
          <p:nvPr/>
        </p:nvSpPr>
        <p:spPr>
          <a:xfrm>
            <a:off x="7139583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AC26D6-47D1-8320-9031-E18DDD8DC60A}"/>
              </a:ext>
            </a:extLst>
          </p:cNvPr>
          <p:cNvSpPr/>
          <p:nvPr/>
        </p:nvSpPr>
        <p:spPr>
          <a:xfrm>
            <a:off x="8406684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885C6-2CEF-7E73-9EFA-8E6C32537FC6}"/>
              </a:ext>
            </a:extLst>
          </p:cNvPr>
          <p:cNvSpPr/>
          <p:nvPr/>
        </p:nvSpPr>
        <p:spPr>
          <a:xfrm>
            <a:off x="974054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Votre compte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0667EF-CA26-CA1C-3FBB-79C49F16E5E9}"/>
              </a:ext>
            </a:extLst>
          </p:cNvPr>
          <p:cNvSpPr txBox="1"/>
          <p:nvPr/>
        </p:nvSpPr>
        <p:spPr>
          <a:xfrm>
            <a:off x="0" y="6042991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  <a:p>
            <a:r>
              <a:rPr lang="fr-FR" dirty="0"/>
              <a:t>		</a:t>
            </a:r>
          </a:p>
          <a:p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EFA94-4948-4FA4-B747-2A04CFA8B719}"/>
              </a:ext>
            </a:extLst>
          </p:cNvPr>
          <p:cNvSpPr/>
          <p:nvPr/>
        </p:nvSpPr>
        <p:spPr>
          <a:xfrm>
            <a:off x="3409122" y="6331226"/>
            <a:ext cx="4997562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B6D9F4-90E0-3245-6A09-CD387A9E4791}"/>
              </a:ext>
            </a:extLst>
          </p:cNvPr>
          <p:cNvSpPr/>
          <p:nvPr/>
        </p:nvSpPr>
        <p:spPr>
          <a:xfrm>
            <a:off x="821756" y="1055229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13FC98-079E-1D37-685E-E87956ACE4D5}"/>
              </a:ext>
            </a:extLst>
          </p:cNvPr>
          <p:cNvCxnSpPr>
            <a:cxnSpLocks/>
          </p:cNvCxnSpPr>
          <p:nvPr/>
        </p:nvCxnSpPr>
        <p:spPr>
          <a:xfrm>
            <a:off x="821756" y="1058723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DB94D1-1D6A-E8F7-DDD9-14CD3C9FF42A}"/>
              </a:ext>
            </a:extLst>
          </p:cNvPr>
          <p:cNvCxnSpPr/>
          <p:nvPr/>
        </p:nvCxnSpPr>
        <p:spPr>
          <a:xfrm flipH="1">
            <a:off x="834642" y="1051735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874228F-9A61-CFFE-C5CC-3CB651D8033B}"/>
              </a:ext>
            </a:extLst>
          </p:cNvPr>
          <p:cNvSpPr/>
          <p:nvPr/>
        </p:nvSpPr>
        <p:spPr>
          <a:xfrm>
            <a:off x="6464742" y="1101802"/>
            <a:ext cx="3584882" cy="2517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1B6881F-B501-AC84-277E-002E981DFEDF}"/>
              </a:ext>
            </a:extLst>
          </p:cNvPr>
          <p:cNvCxnSpPr>
            <a:cxnSpLocks/>
          </p:cNvCxnSpPr>
          <p:nvPr/>
        </p:nvCxnSpPr>
        <p:spPr>
          <a:xfrm>
            <a:off x="6464742" y="1101802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EF3561F-59AA-1758-5975-5E6911902842}"/>
              </a:ext>
            </a:extLst>
          </p:cNvPr>
          <p:cNvCxnSpPr/>
          <p:nvPr/>
        </p:nvCxnSpPr>
        <p:spPr>
          <a:xfrm flipH="1">
            <a:off x="6464742" y="1101802"/>
            <a:ext cx="3584882" cy="251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7AB5EE-7BD8-37E3-C6D4-1713DBA65F3C}"/>
              </a:ext>
            </a:extLst>
          </p:cNvPr>
          <p:cNvSpPr/>
          <p:nvPr/>
        </p:nvSpPr>
        <p:spPr>
          <a:xfrm>
            <a:off x="4321601" y="3810412"/>
            <a:ext cx="3020125" cy="2139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DD7F22D-CB38-2B20-ECA2-73EF218E6423}"/>
              </a:ext>
            </a:extLst>
          </p:cNvPr>
          <p:cNvCxnSpPr>
            <a:cxnSpLocks/>
          </p:cNvCxnSpPr>
          <p:nvPr/>
        </p:nvCxnSpPr>
        <p:spPr>
          <a:xfrm>
            <a:off x="4321601" y="3820111"/>
            <a:ext cx="2996476" cy="2129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4236BD-D5C2-F104-7F02-F1692ED66000}"/>
              </a:ext>
            </a:extLst>
          </p:cNvPr>
          <p:cNvCxnSpPr>
            <a:cxnSpLocks/>
          </p:cNvCxnSpPr>
          <p:nvPr/>
        </p:nvCxnSpPr>
        <p:spPr>
          <a:xfrm flipH="1">
            <a:off x="4319752" y="3807838"/>
            <a:ext cx="3019096" cy="2142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D0F40D1-157F-2BA0-D9FB-5022DDD623DE}"/>
              </a:ext>
            </a:extLst>
          </p:cNvPr>
          <p:cNvSpPr txBox="1"/>
          <p:nvPr/>
        </p:nvSpPr>
        <p:spPr>
          <a:xfrm>
            <a:off x="6950996" y="823411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Nos médecins spécialisés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A66C13-C479-5F27-45CC-9D4F8F107522}"/>
              </a:ext>
            </a:extLst>
          </p:cNvPr>
          <p:cNvSpPr txBox="1"/>
          <p:nvPr/>
        </p:nvSpPr>
        <p:spPr>
          <a:xfrm>
            <a:off x="1177650" y="772635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Nos médecins généralistes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225B05-5BFE-4290-A8DC-A1B4388CFCA3}"/>
              </a:ext>
            </a:extLst>
          </p:cNvPr>
          <p:cNvSpPr txBox="1"/>
          <p:nvPr/>
        </p:nvSpPr>
        <p:spPr>
          <a:xfrm>
            <a:off x="4192786" y="3530025"/>
            <a:ext cx="343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Laboratoire de biologie médicale</a:t>
            </a:r>
          </a:p>
        </p:txBody>
      </p:sp>
    </p:spTree>
    <p:extLst>
      <p:ext uri="{BB962C8B-B14F-4D97-AF65-F5344CB8AC3E}">
        <p14:creationId xmlns:p14="http://schemas.microsoft.com/office/powerpoint/2010/main" val="5579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757B32A-6605-4234-CA15-63697BCCC898}"/>
              </a:ext>
            </a:extLst>
          </p:cNvPr>
          <p:cNvCxnSpPr>
            <a:cxnSpLocks/>
          </p:cNvCxnSpPr>
          <p:nvPr/>
        </p:nvCxnSpPr>
        <p:spPr>
          <a:xfrm>
            <a:off x="3469603" y="3429000"/>
            <a:ext cx="0" cy="330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7DA5031-2692-AF96-0419-9EB8042FA3B8}"/>
              </a:ext>
            </a:extLst>
          </p:cNvPr>
          <p:cNvCxnSpPr>
            <a:cxnSpLocks/>
          </p:cNvCxnSpPr>
          <p:nvPr/>
        </p:nvCxnSpPr>
        <p:spPr>
          <a:xfrm>
            <a:off x="8308258" y="3429000"/>
            <a:ext cx="0" cy="3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6BBB8AE7-64CC-F3F7-E5FD-840C97ED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17" y="0"/>
            <a:ext cx="5282639" cy="303738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3F5AF99-D3EE-5CA4-7DB7-E9B99A69AC7C}"/>
              </a:ext>
            </a:extLst>
          </p:cNvPr>
          <p:cNvCxnSpPr/>
          <p:nvPr/>
        </p:nvCxnSpPr>
        <p:spPr>
          <a:xfrm flipH="1">
            <a:off x="1443789" y="1058779"/>
            <a:ext cx="2184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A4487A0-2B23-1B70-B4A7-04B01E913C14}"/>
              </a:ext>
            </a:extLst>
          </p:cNvPr>
          <p:cNvCxnSpPr/>
          <p:nvPr/>
        </p:nvCxnSpPr>
        <p:spPr>
          <a:xfrm flipH="1">
            <a:off x="1407190" y="1056762"/>
            <a:ext cx="49279" cy="2372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56867E30-DB4D-EFED-DA94-0A264383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0621"/>
            <a:ext cx="3303901" cy="1940337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E6888F6A-2763-086B-6ABB-ADE6D49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12" y="3697416"/>
            <a:ext cx="3805688" cy="2186745"/>
          </a:xfrm>
          <a:prstGeom prst="rect">
            <a:avLst/>
          </a:prstGeom>
        </p:spPr>
      </p:pic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1BC26CA-6D0E-CD07-49AB-841425FCB551}"/>
              </a:ext>
            </a:extLst>
          </p:cNvPr>
          <p:cNvCxnSpPr/>
          <p:nvPr/>
        </p:nvCxnSpPr>
        <p:spPr>
          <a:xfrm>
            <a:off x="7591425" y="1056762"/>
            <a:ext cx="29051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0D57EF45-1D06-8BC2-12F3-2F772EBEFDF0}"/>
              </a:ext>
            </a:extLst>
          </p:cNvPr>
          <p:cNvCxnSpPr/>
          <p:nvPr/>
        </p:nvCxnSpPr>
        <p:spPr>
          <a:xfrm>
            <a:off x="10515600" y="1056762"/>
            <a:ext cx="0" cy="2372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93C8F11-D1D5-34A2-B4C2-BB58E874D1F2}"/>
              </a:ext>
            </a:extLst>
          </p:cNvPr>
          <p:cNvCxnSpPr/>
          <p:nvPr/>
        </p:nvCxnSpPr>
        <p:spPr>
          <a:xfrm>
            <a:off x="5772150" y="2533650"/>
            <a:ext cx="0" cy="1609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7B76D4AB-4F4C-EC19-5E31-E78A06057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331" y="4221590"/>
            <a:ext cx="4210876" cy="24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4A69F-927B-8EBD-90F1-5197EA8F3A44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		MEDICARE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B041-0671-D2B0-0981-6FD84C9C9A73}"/>
              </a:ext>
            </a:extLst>
          </p:cNvPr>
          <p:cNvSpPr/>
          <p:nvPr/>
        </p:nvSpPr>
        <p:spPr>
          <a:xfrm>
            <a:off x="4643120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Accueil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2111-CCFE-3BF5-E3F9-376DCDF40CA1}"/>
              </a:ext>
            </a:extLst>
          </p:cNvPr>
          <p:cNvSpPr/>
          <p:nvPr/>
        </p:nvSpPr>
        <p:spPr>
          <a:xfrm>
            <a:off x="587248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8A763-82F8-1BC4-052E-AB6C84B6BD5F}"/>
              </a:ext>
            </a:extLst>
          </p:cNvPr>
          <p:cNvSpPr/>
          <p:nvPr/>
        </p:nvSpPr>
        <p:spPr>
          <a:xfrm>
            <a:off x="7139583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Recherche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61C54-22C8-98C7-0B5B-C950DEDE6E1E}"/>
              </a:ext>
            </a:extLst>
          </p:cNvPr>
          <p:cNvSpPr/>
          <p:nvPr/>
        </p:nvSpPr>
        <p:spPr>
          <a:xfrm>
            <a:off x="8406684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Rendez-vous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71FC8-E509-15F1-F196-228CA728D863}"/>
              </a:ext>
            </a:extLst>
          </p:cNvPr>
          <p:cNvSpPr/>
          <p:nvPr/>
        </p:nvSpPr>
        <p:spPr>
          <a:xfrm>
            <a:off x="9740542" y="203200"/>
            <a:ext cx="11176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Votre compte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D1EA2C-8B26-D169-E9F0-4F543E427C87}"/>
              </a:ext>
            </a:extLst>
          </p:cNvPr>
          <p:cNvSpPr txBox="1"/>
          <p:nvPr/>
        </p:nvSpPr>
        <p:spPr>
          <a:xfrm>
            <a:off x="0" y="6042991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  <a:p>
            <a:r>
              <a:rPr lang="fr-FR" dirty="0"/>
              <a:t>		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D44D8-0298-47BA-7284-A148F2B5289D}"/>
              </a:ext>
            </a:extLst>
          </p:cNvPr>
          <p:cNvSpPr/>
          <p:nvPr/>
        </p:nvSpPr>
        <p:spPr>
          <a:xfrm>
            <a:off x="3409122" y="6331226"/>
            <a:ext cx="4997562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0381DA-418B-6DB3-45F8-60182089C89B}"/>
              </a:ext>
            </a:extLst>
          </p:cNvPr>
          <p:cNvSpPr/>
          <p:nvPr/>
        </p:nvSpPr>
        <p:spPr>
          <a:xfrm>
            <a:off x="149652" y="1095787"/>
            <a:ext cx="2812624" cy="255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C4ABD819-7312-35C3-D1FF-3BDE0E09D1A3}"/>
              </a:ext>
            </a:extLst>
          </p:cNvPr>
          <p:cNvCxnSpPr>
            <a:cxnSpLocks/>
          </p:cNvCxnSpPr>
          <p:nvPr/>
        </p:nvCxnSpPr>
        <p:spPr>
          <a:xfrm>
            <a:off x="149651" y="1105486"/>
            <a:ext cx="2812623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DE30519-7C6E-011E-0C9C-3642684D16B2}"/>
              </a:ext>
            </a:extLst>
          </p:cNvPr>
          <p:cNvCxnSpPr>
            <a:cxnSpLocks/>
          </p:cNvCxnSpPr>
          <p:nvPr/>
        </p:nvCxnSpPr>
        <p:spPr>
          <a:xfrm flipH="1">
            <a:off x="149650" y="1105486"/>
            <a:ext cx="2812624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C0A1692-1111-D096-25F0-358ADE27C524}"/>
              </a:ext>
            </a:extLst>
          </p:cNvPr>
          <p:cNvSpPr/>
          <p:nvPr/>
        </p:nvSpPr>
        <p:spPr>
          <a:xfrm>
            <a:off x="3140511" y="1115185"/>
            <a:ext cx="2812624" cy="255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3C0370A-7AE0-CC2B-3623-8FCF80C055A1}"/>
              </a:ext>
            </a:extLst>
          </p:cNvPr>
          <p:cNvCxnSpPr>
            <a:cxnSpLocks/>
          </p:cNvCxnSpPr>
          <p:nvPr/>
        </p:nvCxnSpPr>
        <p:spPr>
          <a:xfrm>
            <a:off x="3140510" y="1124884"/>
            <a:ext cx="2812623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D58A578-9984-8D8A-EFF7-D3028C257341}"/>
              </a:ext>
            </a:extLst>
          </p:cNvPr>
          <p:cNvCxnSpPr>
            <a:cxnSpLocks/>
          </p:cNvCxnSpPr>
          <p:nvPr/>
        </p:nvCxnSpPr>
        <p:spPr>
          <a:xfrm flipH="1">
            <a:off x="3140509" y="1124884"/>
            <a:ext cx="2812624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343EB96-3798-A121-4A8B-1C0A48616BE8}"/>
              </a:ext>
            </a:extLst>
          </p:cNvPr>
          <p:cNvSpPr/>
          <p:nvPr/>
        </p:nvSpPr>
        <p:spPr>
          <a:xfrm>
            <a:off x="6131373" y="1115185"/>
            <a:ext cx="2812624" cy="255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992FEC68-6D63-2DC3-9E67-194349225B6B}"/>
              </a:ext>
            </a:extLst>
          </p:cNvPr>
          <p:cNvCxnSpPr>
            <a:cxnSpLocks/>
          </p:cNvCxnSpPr>
          <p:nvPr/>
        </p:nvCxnSpPr>
        <p:spPr>
          <a:xfrm>
            <a:off x="6152861" y="1134583"/>
            <a:ext cx="2812623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A6EDC05-78CB-E824-287B-46B904750CAA}"/>
              </a:ext>
            </a:extLst>
          </p:cNvPr>
          <p:cNvCxnSpPr>
            <a:cxnSpLocks/>
          </p:cNvCxnSpPr>
          <p:nvPr/>
        </p:nvCxnSpPr>
        <p:spPr>
          <a:xfrm flipH="1">
            <a:off x="6131373" y="1115185"/>
            <a:ext cx="2812624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603E556-E3CD-E60A-41D9-7CC894001DE3}"/>
              </a:ext>
            </a:extLst>
          </p:cNvPr>
          <p:cNvSpPr/>
          <p:nvPr/>
        </p:nvSpPr>
        <p:spPr>
          <a:xfrm>
            <a:off x="9229724" y="1124884"/>
            <a:ext cx="2812624" cy="255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5B2CCBF6-AC84-6525-78DE-55596BEBF1D8}"/>
              </a:ext>
            </a:extLst>
          </p:cNvPr>
          <p:cNvCxnSpPr>
            <a:cxnSpLocks/>
          </p:cNvCxnSpPr>
          <p:nvPr/>
        </p:nvCxnSpPr>
        <p:spPr>
          <a:xfrm>
            <a:off x="9229723" y="1134583"/>
            <a:ext cx="2812623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53E4788-0395-04EC-0AFC-465A22B1279D}"/>
              </a:ext>
            </a:extLst>
          </p:cNvPr>
          <p:cNvCxnSpPr>
            <a:cxnSpLocks/>
          </p:cNvCxnSpPr>
          <p:nvPr/>
        </p:nvCxnSpPr>
        <p:spPr>
          <a:xfrm flipH="1">
            <a:off x="9229722" y="1134583"/>
            <a:ext cx="2812624" cy="254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123313F6-D539-B011-EBF6-3EEBB3E8F3DE}"/>
              </a:ext>
            </a:extLst>
          </p:cNvPr>
          <p:cNvSpPr txBox="1"/>
          <p:nvPr/>
        </p:nvSpPr>
        <p:spPr>
          <a:xfrm>
            <a:off x="228600" y="3857625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Dépistage Urinaire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7C6E095-A8BD-4997-AEE0-B9F03EFD1CC5}"/>
              </a:ext>
            </a:extLst>
          </p:cNvPr>
          <p:cNvSpPr txBox="1"/>
          <p:nvPr/>
        </p:nvSpPr>
        <p:spPr>
          <a:xfrm>
            <a:off x="3739660" y="381952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 de sang 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06D828C-82C8-1895-E3A6-4541CFAA9452}"/>
              </a:ext>
            </a:extLst>
          </p:cNvPr>
          <p:cNvSpPr txBox="1"/>
          <p:nvPr/>
        </p:nvSpPr>
        <p:spPr>
          <a:xfrm>
            <a:off x="6219825" y="3857625"/>
            <a:ext cx="26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Prise de examen de sang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013B031-D999-729D-B9E1-4814EC0EE614}"/>
              </a:ext>
            </a:extLst>
          </p:cNvPr>
          <p:cNvSpPr txBox="1"/>
          <p:nvPr/>
        </p:nvSpPr>
        <p:spPr>
          <a:xfrm>
            <a:off x="9524284" y="3924300"/>
            <a:ext cx="17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Dépistage covid</a:t>
            </a:r>
          </a:p>
        </p:txBody>
      </p:sp>
    </p:spTree>
    <p:extLst>
      <p:ext uri="{BB962C8B-B14F-4D97-AF65-F5344CB8AC3E}">
        <p14:creationId xmlns:p14="http://schemas.microsoft.com/office/powerpoint/2010/main" val="3744243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154</Words>
  <Application>Microsoft Office PowerPoint</Application>
  <PresentationFormat>Grand écran</PresentationFormat>
  <Paragraphs>79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CHAMPOURLIER</dc:creator>
  <cp:lastModifiedBy>Gregoire CHAMPOURLIER</cp:lastModifiedBy>
  <cp:revision>2</cp:revision>
  <dcterms:created xsi:type="dcterms:W3CDTF">2024-05-30T09:48:08Z</dcterms:created>
  <dcterms:modified xsi:type="dcterms:W3CDTF">2024-05-30T13:36:14Z</dcterms:modified>
</cp:coreProperties>
</file>