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D788711-AB3B-49E3-83E7-0AD0DEF8D80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15440" y="415800"/>
            <a:ext cx="8905320" cy="43506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913040" y="1692360"/>
            <a:ext cx="1552320" cy="6627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7087680" y="1887120"/>
            <a:ext cx="976320" cy="4168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7159680" y="3615120"/>
            <a:ext cx="976320" cy="416880"/>
          </a:xfrm>
          <a:prstGeom prst="rect">
            <a:avLst/>
          </a:prstGeom>
          <a:ln>
            <a:noFill/>
          </a:ln>
        </p:spPr>
      </p:pic>
      <p:cxnSp>
        <p:nvCxnSpPr>
          <p:cNvPr id="45" name="Line 1"/>
          <p:cNvCxnSpPr>
            <a:stCxn id="41" idx="3"/>
            <a:endCxn id="41" idx="3"/>
          </p:cNvCxnSpPr>
          <p:nvPr/>
        </p:nvCxnSpPr>
        <p:spPr>
          <a:xfrm>
            <a:off x="9320760" y="2590920"/>
            <a:ext cx="360" cy="360"/>
          </a:xfrm>
          <a:prstGeom prst="curvedConnector3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46" name="Line 2"/>
          <p:cNvCxnSpPr>
            <a:stCxn id="41" idx="3"/>
            <a:endCxn id="41" idx="3"/>
          </p:cNvCxnSpPr>
          <p:nvPr/>
        </p:nvCxnSpPr>
        <p:spPr>
          <a:xfrm>
            <a:off x="9320760" y="2590920"/>
            <a:ext cx="360" cy="360"/>
          </a:xfrm>
          <a:prstGeom prst="curvedConnector3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  <p:cxnSp>
        <p:nvCxnSpPr>
          <p:cNvPr id="47" name="Line 3"/>
          <p:cNvCxnSpPr>
            <a:stCxn id="41" idx="3"/>
            <a:endCxn id="41" idx="3"/>
          </p:cNvCxnSpPr>
          <p:nvPr/>
        </p:nvCxnSpPr>
        <p:spPr>
          <a:xfrm>
            <a:off x="9320760" y="2590920"/>
            <a:ext cx="360" cy="360"/>
          </a:xfrm>
          <a:prstGeom prst="curvedConnector3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2020-12-17T01:32:20Z</dcterms:created>
  <dc:creator/>
  <dc:description/>
  <dc:language>en-IN</dc:language>
  <cp:lastModifiedBy/>
  <dcterms:modified xsi:type="dcterms:W3CDTF">2020-12-17T01:50:36Z</dcterms:modified>
  <cp:revision>2</cp:revision>
  <dc:subject/>
  <dc:title/>
</cp:coreProperties>
</file>