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4" r:id="rId7"/>
    <p:sldId id="266" r:id="rId8"/>
    <p:sldId id="272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5840"/>
  </p:normalViewPr>
  <p:slideViewPr>
    <p:cSldViewPr snapToGrid="0">
      <p:cViewPr varScale="1">
        <p:scale>
          <a:sx n="102" d="100"/>
          <a:sy n="102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F9F6A-EFC2-D14F-99E7-78DFC31B2F9B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039C2-5E7D-B54C-A26E-52301C18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7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and slow modulations along with timescale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8B1E2-1063-0B44-95F1-360B6809F4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9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Homogenous and </a:t>
            </a:r>
            <a:r>
              <a:rPr lang="en-US" dirty="0" err="1"/>
              <a:t>Inhomogenous</a:t>
            </a:r>
            <a:r>
              <a:rPr lang="en-US" dirty="0"/>
              <a:t> broadening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8B1E2-1063-0B44-95F1-360B6809F4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5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880F-1CCF-F68F-328A-E416787F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7D108-48AB-5E4D-33F4-C8C2A95E3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4834-B79F-DBFC-EBCF-E38A7BD3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25E-12DA-4147-A146-30D2BE3A8C45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3B41A-2890-3E1E-3385-B828CDC7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E875-EDE3-6388-13F3-59F04337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5632-C346-BD4F-A77C-F808AD6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6BD4-CC2E-852B-F558-7FD85530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BAFBD-36EB-61DC-14D2-CCB6C06B8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ED7C-5885-9069-9EC0-3E497847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25E-12DA-4147-A146-30D2BE3A8C45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1ABE-EB00-C16D-0DD9-01284D89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3CB1-C8D3-DAD6-92DD-2B250931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5632-C346-BD4F-A77C-F808AD6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2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C062C-1ADE-B75B-6AD3-202A0324D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509F8-D108-FBDA-21D0-AE96646D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A81DB-6CE5-C309-05EA-F5DF2584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25E-12DA-4147-A146-30D2BE3A8C45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B56B-F88A-80E9-1CD9-1B966D52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F71C-2FA9-016B-4B86-CF6BDF3E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5632-C346-BD4F-A77C-F808AD6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1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249F-E9C0-00CD-EB51-C6C16D21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FC907-9D6C-B44E-98F0-19C6AC80A50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C5A3-3455-9189-58F5-7B3ECD22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21AB-C434-3706-C9C8-A9975026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099ADD-6081-6C4B-8482-3315F59E26B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7DC07-19EE-2377-0705-8AF1A0EF5A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286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23FB5C1-3584-C9ED-1705-7D756FBF78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93336" y="57568"/>
            <a:ext cx="998664" cy="9611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C81460F-D0D5-FBA6-F826-6A6E18CA27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3706"/>
            <a:ext cx="9144000" cy="655455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2D Electronic Spectroscopy</a:t>
            </a:r>
          </a:p>
        </p:txBody>
      </p:sp>
    </p:spTree>
    <p:extLst>
      <p:ext uri="{BB962C8B-B14F-4D97-AF65-F5344CB8AC3E}">
        <p14:creationId xmlns:p14="http://schemas.microsoft.com/office/powerpoint/2010/main" val="14485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DFE7-5AEC-229E-F0F1-05DAA819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1460-6AAA-4AFB-FAF2-95C5FAC0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4C87-290E-EDD5-A0A9-C90A3AAB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25E-12DA-4147-A146-30D2BE3A8C45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4706-AA03-113F-D17F-66A24A80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9A835-0FBE-FE12-1CF6-32DC576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5632-C346-BD4F-A77C-F808AD6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EABE-0C59-D091-7968-CC364DAC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44C18-7922-D708-C168-292F1BE1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9653-C726-AA73-F606-3F870F56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25E-12DA-4147-A146-30D2BE3A8C45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DD00-4F6F-EBD7-7FD8-E93BC33E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A2428-9780-4481-49D4-C5BA7B23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5632-C346-BD4F-A77C-F808AD6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8D16-95EE-B147-AFEC-8625968F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2BF4-78EF-6441-ACEA-43E3F8726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22AB-463B-E8E8-59F1-C8D39B4A4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DC58-7250-E7CE-647C-98C8DE39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25E-12DA-4147-A146-30D2BE3A8C45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5832B-0067-22B5-B465-1627B281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238D3-E8E9-720F-EF70-482112FA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5632-C346-BD4F-A77C-F808AD6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5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3CED-B949-9D23-F190-732B4E3F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9662D-0514-AB04-27EA-CEBC51E56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5F983-65CD-1A93-9A66-F0391BDDD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971CD-970F-44F2-E8D2-5DBE8548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7609C-4BAE-A239-2B35-03ADC6895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DB402-4A6E-32BC-2790-CB87959C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25E-12DA-4147-A146-30D2BE3A8C45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5114C-A881-B1E3-84E5-C3BE0836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8F51-82C4-6067-DF1D-D4E260CC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5632-C346-BD4F-A77C-F808AD6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9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9BAB-D969-FDDB-0184-8F41786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F389E-0240-CAF2-A35E-7D9BFF8E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25E-12DA-4147-A146-30D2BE3A8C45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06F05-2FEF-6295-481A-9A5D6ABA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12E48-AB9F-2E71-6B51-FD9580D2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5632-C346-BD4F-A77C-F808AD6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73356-2BC4-48E7-4A2D-696E66AB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25E-12DA-4147-A146-30D2BE3A8C45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DF3B1-ABDD-5757-7C55-16D35866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D9E0A-1FF4-6387-7A54-FA4EE3C9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5632-C346-BD4F-A77C-F808AD6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7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D6EB-72F6-F79E-530D-6E87A9E3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05E3-6032-F42E-37DC-0876BE04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EF994-D1ED-3EE7-E3BD-A08ED4862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C641C-5D1F-6382-A02A-B8A8F3DF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25E-12DA-4147-A146-30D2BE3A8C45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0AEAD-C050-C4AE-D250-B2254413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E99D0-3D8F-01C3-F996-F848AFE8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5632-C346-BD4F-A77C-F808AD6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075F-16CE-9DCA-AE6D-8F2CD66F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47022-2408-C57B-CF27-55A3ED1C1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3B17A-7E96-5995-2804-5375E03CB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4E7C-3607-70B0-F6DC-51FF8B1A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25E-12DA-4147-A146-30D2BE3A8C45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B9577-AEA8-1DD6-EA25-34B5A7E1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AD9CD-A7CF-999F-0154-599D5ED3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5632-C346-BD4F-A77C-F808AD6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ADC33-636E-1FBE-59E3-24B65CE6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81671-AD8C-C49E-C33B-02A3C7D6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E60E-B22B-0550-7A48-EFC4951B2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6425E-12DA-4147-A146-30D2BE3A8C45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1FD1-7385-2F9F-18EB-5797B1967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8042-19D0-BD91-5588-2DE7E5723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A5632-C346-BD4F-A77C-F808AD6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8" Type="http://schemas.openxmlformats.org/officeDocument/2006/relationships/image" Target="../media/image5.png"/><Relationship Id="rId13" Type="http://schemas.openxmlformats.org/officeDocument/2006/relationships/image" Target="../media/image810.png"/><Relationship Id="rId21" Type="http://schemas.openxmlformats.org/officeDocument/2006/relationships/image" Target="../media/image1210.png"/><Relationship Id="rId7" Type="http://schemas.openxmlformats.org/officeDocument/2006/relationships/image" Target="../media/image1010.png"/><Relationship Id="rId17" Type="http://schemas.openxmlformats.org/officeDocument/2006/relationships/image" Target="../media/image4.png"/><Relationship Id="rId2" Type="http://schemas.openxmlformats.org/officeDocument/2006/relationships/image" Target="../media/image3.png"/><Relationship Id="rId16" Type="http://schemas.openxmlformats.org/officeDocument/2006/relationships/image" Target="../media/image51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0.png"/><Relationship Id="rId5" Type="http://schemas.openxmlformats.org/officeDocument/2006/relationships/image" Target="../media/image811.png"/><Relationship Id="rId15" Type="http://schemas.openxmlformats.org/officeDocument/2006/relationships/image" Target="../media/image410.png"/><Relationship Id="rId19" Type="http://schemas.openxmlformats.org/officeDocument/2006/relationships/image" Target="../media/image10.png"/><Relationship Id="rId4" Type="http://schemas.openxmlformats.org/officeDocument/2006/relationships/image" Target="../media/image240.png"/><Relationship Id="rId14" Type="http://schemas.openxmlformats.org/officeDocument/2006/relationships/image" Target="../media/image1510.png"/><Relationship Id="rId9" Type="http://schemas.openxmlformats.org/officeDocument/2006/relationships/image" Target="../media/image258.png"/><Relationship Id="rId22" Type="http://schemas.openxmlformats.org/officeDocument/2006/relationships/image" Target="../media/image13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1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60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3" Type="http://schemas.openxmlformats.org/officeDocument/2006/relationships/image" Target="../media/image2010.png"/><Relationship Id="rId7" Type="http://schemas.openxmlformats.org/officeDocument/2006/relationships/image" Target="../media/image341.png"/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7" Type="http://schemas.openxmlformats.org/officeDocument/2006/relationships/image" Target="../media/image14.png"/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451.png"/><Relationship Id="rId4" Type="http://schemas.openxmlformats.org/officeDocument/2006/relationships/image" Target="../media/image4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png"/><Relationship Id="rId3" Type="http://schemas.openxmlformats.org/officeDocument/2006/relationships/image" Target="../media/image461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1.png"/><Relationship Id="rId5" Type="http://schemas.openxmlformats.org/officeDocument/2006/relationships/image" Target="../media/image481.png"/><Relationship Id="rId10" Type="http://schemas.openxmlformats.org/officeDocument/2006/relationships/image" Target="../media/image541.png"/><Relationship Id="rId4" Type="http://schemas.openxmlformats.org/officeDocument/2006/relationships/image" Target="../media/image471.png"/><Relationship Id="rId9" Type="http://schemas.openxmlformats.org/officeDocument/2006/relationships/image" Target="../media/image5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2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107.png"/><Relationship Id="rId5" Type="http://schemas.openxmlformats.org/officeDocument/2006/relationships/image" Target="../media/image69.png"/><Relationship Id="rId10" Type="http://schemas.openxmlformats.org/officeDocument/2006/relationships/image" Target="../media/image106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25.png"/><Relationship Id="rId7" Type="http://schemas.openxmlformats.org/officeDocument/2006/relationships/image" Target="../media/image11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108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1D1B-76D1-CE3D-D4A8-18848EC87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06014-43A1-2E97-D652-A05384981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E46B-D665-2FF4-F46A-E3E951D2E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Molecules and bath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390491-B393-9E9B-0565-237BBBAD38BE}"/>
              </a:ext>
            </a:extLst>
          </p:cNvPr>
          <p:cNvGrpSpPr/>
          <p:nvPr/>
        </p:nvGrpSpPr>
        <p:grpSpPr>
          <a:xfrm>
            <a:off x="6320225" y="1149728"/>
            <a:ext cx="3003537" cy="1311448"/>
            <a:chOff x="6176952" y="816901"/>
            <a:chExt cx="3003537" cy="131144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F8F565-20BE-7333-50E9-B5B26087FDCE}"/>
                </a:ext>
              </a:extLst>
            </p:cNvPr>
            <p:cNvGrpSpPr/>
            <p:nvPr/>
          </p:nvGrpSpPr>
          <p:grpSpPr>
            <a:xfrm>
              <a:off x="7001574" y="816901"/>
              <a:ext cx="2178915" cy="1311448"/>
              <a:chOff x="7067082" y="1870629"/>
              <a:chExt cx="3547300" cy="22127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C3D2CAD-E2C1-29A7-9AA4-2369D6D9CC95}"/>
                  </a:ext>
                </a:extLst>
              </p:cNvPr>
              <p:cNvGrpSpPr/>
              <p:nvPr/>
            </p:nvGrpSpPr>
            <p:grpSpPr>
              <a:xfrm>
                <a:off x="7535720" y="1870629"/>
                <a:ext cx="3078662" cy="1886100"/>
                <a:chOff x="7552596" y="1873391"/>
                <a:chExt cx="3078662" cy="1886100"/>
              </a:xfrm>
            </p:grpSpPr>
            <p:sp>
              <p:nvSpPr>
                <p:cNvPr id="9" name="Right Arrow 8">
                  <a:extLst>
                    <a:ext uri="{FF2B5EF4-FFF2-40B4-BE49-F238E27FC236}">
                      <a16:creationId xmlns:a16="http://schemas.microsoft.com/office/drawing/2014/main" id="{2EC4EE09-6F24-AE84-A552-9ED99D685297}"/>
                    </a:ext>
                  </a:extLst>
                </p:cNvPr>
                <p:cNvSpPr/>
                <p:nvPr/>
              </p:nvSpPr>
              <p:spPr>
                <a:xfrm>
                  <a:off x="7578554" y="3713772"/>
                  <a:ext cx="3052704" cy="45719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ight Arrow 9">
                  <a:extLst>
                    <a:ext uri="{FF2B5EF4-FFF2-40B4-BE49-F238E27FC236}">
                      <a16:creationId xmlns:a16="http://schemas.microsoft.com/office/drawing/2014/main" id="{A8832861-6838-BB5A-FEE7-3C3CD26D6F14}"/>
                    </a:ext>
                  </a:extLst>
                </p:cNvPr>
                <p:cNvSpPr/>
                <p:nvPr/>
              </p:nvSpPr>
              <p:spPr>
                <a:xfrm rot="16200000">
                  <a:off x="6668060" y="2757927"/>
                  <a:ext cx="1840638" cy="71566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pic>
              <p:nvPicPr>
                <p:cNvPr id="11" name="Picture 10" descr="Icon&#10;&#10;Description automatically generated">
                  <a:extLst>
                    <a:ext uri="{FF2B5EF4-FFF2-40B4-BE49-F238E27FC236}">
                      <a16:creationId xmlns:a16="http://schemas.microsoft.com/office/drawing/2014/main" id="{D1A674B6-0483-6D64-DBE0-F949AE8A9A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24162" y="2015076"/>
                  <a:ext cx="2891629" cy="1557268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F0425FD-EF4B-778D-B9D6-6FC67AD603B9}"/>
                      </a:ext>
                    </a:extLst>
                  </p:cNvPr>
                  <p:cNvSpPr txBox="1"/>
                  <p:nvPr/>
                </p:nvSpPr>
                <p:spPr>
                  <a:xfrm>
                    <a:off x="8820888" y="3714029"/>
                    <a:ext cx="49817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413440B-F3D4-42D9-8987-0512C2FB61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0888" y="3714029"/>
                    <a:ext cx="49817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C8C26D3-1831-0A16-DBD9-5D3DD5D90ED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02660" y="2550176"/>
                    <a:ext cx="49817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ACF1D47-4FCB-C2BA-191F-42AFCF98CE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002660" y="2550176"/>
                    <a:ext cx="49817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000" r="-473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787A5E33-82F3-B11E-9FEC-F38DB1A9257E}"/>
                </a:ext>
              </a:extLst>
            </p:cNvPr>
            <p:cNvSpPr/>
            <p:nvPr/>
          </p:nvSpPr>
          <p:spPr>
            <a:xfrm>
              <a:off x="6176952" y="1272415"/>
              <a:ext cx="688838" cy="120122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7F32AF-BE6C-C1F8-191F-EEAFCD529B9D}"/>
              </a:ext>
            </a:extLst>
          </p:cNvPr>
          <p:cNvGrpSpPr/>
          <p:nvPr/>
        </p:nvGrpSpPr>
        <p:grpSpPr>
          <a:xfrm>
            <a:off x="2980363" y="1245588"/>
            <a:ext cx="965936" cy="1238767"/>
            <a:chOff x="2837090" y="864209"/>
            <a:chExt cx="965936" cy="123876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6DD09E-AFF9-4734-D2D5-D81CD1C328AD}"/>
                </a:ext>
              </a:extLst>
            </p:cNvPr>
            <p:cNvGrpSpPr/>
            <p:nvPr/>
          </p:nvGrpSpPr>
          <p:grpSpPr>
            <a:xfrm>
              <a:off x="2837090" y="864209"/>
              <a:ext cx="965936" cy="942419"/>
              <a:chOff x="2837090" y="864209"/>
              <a:chExt cx="965936" cy="94241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C65BBD4-5FD4-F4DD-758F-1864A8A2E2BE}"/>
                  </a:ext>
                </a:extLst>
              </p:cNvPr>
              <p:cNvGrpSpPr/>
              <p:nvPr/>
            </p:nvGrpSpPr>
            <p:grpSpPr>
              <a:xfrm>
                <a:off x="2837090" y="864209"/>
                <a:ext cx="965936" cy="942419"/>
                <a:chOff x="2454791" y="902046"/>
                <a:chExt cx="1531345" cy="1486569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6FC45B23-5438-B46A-8F07-C2F3F5C40933}"/>
                    </a:ext>
                  </a:extLst>
                </p:cNvPr>
                <p:cNvGrpSpPr/>
                <p:nvPr/>
              </p:nvGrpSpPr>
              <p:grpSpPr>
                <a:xfrm>
                  <a:off x="2783211" y="1174914"/>
                  <a:ext cx="908538" cy="955431"/>
                  <a:chOff x="2189285" y="2350476"/>
                  <a:chExt cx="908538" cy="955431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FAD7AF81-2958-03D5-577A-E39E84B80B8B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305907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848B5950-7785-5853-DF1B-424CEA9B64E0}"/>
                      </a:ext>
                    </a:extLst>
                  </p:cNvPr>
                  <p:cNvCxnSpPr/>
                  <p:nvPr/>
                </p:nvCxnSpPr>
                <p:spPr>
                  <a:xfrm>
                    <a:off x="2192216" y="2350476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AFE55E3-F277-5BBF-2629-5B7D29C4105A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01F2419-87D9-C74C-3486-36638B775441}"/>
                  </a:ext>
                </a:extLst>
              </p:cNvPr>
              <p:cNvSpPr/>
              <p:nvPr/>
            </p:nvSpPr>
            <p:spPr>
              <a:xfrm>
                <a:off x="3250356" y="1583946"/>
                <a:ext cx="124786" cy="13294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A4AB35-B0BE-F879-3924-63A2429B52CD}"/>
                </a:ext>
              </a:extLst>
            </p:cNvPr>
            <p:cNvGrpSpPr/>
            <p:nvPr/>
          </p:nvGrpSpPr>
          <p:grpSpPr>
            <a:xfrm>
              <a:off x="3148118" y="1825977"/>
              <a:ext cx="363497" cy="276999"/>
              <a:chOff x="3063397" y="2184086"/>
              <a:chExt cx="363497" cy="276999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6D65588-7A56-2B35-E27B-E08B099C8A45}"/>
                  </a:ext>
                </a:extLst>
              </p:cNvPr>
              <p:cNvSpPr/>
              <p:nvPr/>
            </p:nvSpPr>
            <p:spPr>
              <a:xfrm>
                <a:off x="3184554" y="2256115"/>
                <a:ext cx="124786" cy="13294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A513FBF-EE32-70B7-FD00-A5755A0BA116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397" y="2184086"/>
                    <a:ext cx="36349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  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B1E98F0-A37C-16C1-0953-EB4F12323C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3397" y="2184086"/>
                    <a:ext cx="363497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724" t="-168182" r="-72414" b="-24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0BEFED-FC24-AC33-7230-2CB4C29A5029}"/>
              </a:ext>
            </a:extLst>
          </p:cNvPr>
          <p:cNvGrpSpPr/>
          <p:nvPr/>
        </p:nvGrpSpPr>
        <p:grpSpPr>
          <a:xfrm>
            <a:off x="4144259" y="1222963"/>
            <a:ext cx="1935996" cy="1251052"/>
            <a:chOff x="4000986" y="890136"/>
            <a:chExt cx="1935996" cy="1251052"/>
          </a:xfrm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06D512C7-6956-9F54-B1F4-814E7B471734}"/>
                </a:ext>
              </a:extLst>
            </p:cNvPr>
            <p:cNvSpPr/>
            <p:nvPr/>
          </p:nvSpPr>
          <p:spPr>
            <a:xfrm>
              <a:off x="4000986" y="1275358"/>
              <a:ext cx="688838" cy="120122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25839D-1DFD-AFA8-725F-38FF6A12D45D}"/>
                </a:ext>
              </a:extLst>
            </p:cNvPr>
            <p:cNvGrpSpPr/>
            <p:nvPr/>
          </p:nvGrpSpPr>
          <p:grpSpPr>
            <a:xfrm>
              <a:off x="4971046" y="890136"/>
              <a:ext cx="965936" cy="1251052"/>
              <a:chOff x="4971046" y="890136"/>
              <a:chExt cx="965936" cy="125105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378B253-5D8D-D95F-5619-63E84F49558A}"/>
                  </a:ext>
                </a:extLst>
              </p:cNvPr>
              <p:cNvGrpSpPr/>
              <p:nvPr/>
            </p:nvGrpSpPr>
            <p:grpSpPr>
              <a:xfrm>
                <a:off x="4971046" y="890136"/>
                <a:ext cx="965936" cy="942419"/>
                <a:chOff x="4719947" y="908583"/>
                <a:chExt cx="1531345" cy="148656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3B55BD8-75BA-2263-8AF0-32B28CE0DD7B}"/>
                    </a:ext>
                  </a:extLst>
                </p:cNvPr>
                <p:cNvGrpSpPr/>
                <p:nvPr/>
              </p:nvGrpSpPr>
              <p:grpSpPr>
                <a:xfrm>
                  <a:off x="5031850" y="1088612"/>
                  <a:ext cx="908538" cy="1173193"/>
                  <a:chOff x="3730868" y="2103199"/>
                  <a:chExt cx="908538" cy="1173193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C25742FF-CD13-6552-4A71-94DE96ABA1EE}"/>
                      </a:ext>
                    </a:extLst>
                  </p:cNvPr>
                  <p:cNvGrpSpPr/>
                  <p:nvPr/>
                </p:nvGrpSpPr>
                <p:grpSpPr>
                  <a:xfrm>
                    <a:off x="3730868" y="2204807"/>
                    <a:ext cx="908538" cy="955431"/>
                    <a:chOff x="2189285" y="2350476"/>
                    <a:chExt cx="908538" cy="955431"/>
                  </a:xfrm>
                </p:grpSpPr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C3106282-A83B-6541-1D44-D2A3ED7E822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89285" y="3305907"/>
                      <a:ext cx="90560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8F85AB1A-9241-3670-67B0-AC5B6543F6F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92216" y="2350476"/>
                      <a:ext cx="90560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11355C7F-A387-3456-5364-3C59E27C756B}"/>
                      </a:ext>
                    </a:extLst>
                  </p:cNvPr>
                  <p:cNvSpPr/>
                  <p:nvPr/>
                </p:nvSpPr>
                <p:spPr>
                  <a:xfrm>
                    <a:off x="4075965" y="2103199"/>
                    <a:ext cx="197828" cy="21233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60EDC437-16E7-8ADA-2298-9A9401264C0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29684" y="2276184"/>
                    <a:ext cx="111113" cy="822665"/>
                  </a:xfrm>
                  <a:custGeom>
                    <a:avLst/>
                    <a:gdLst>
                      <a:gd name="connsiteX0" fmla="*/ 0 w 122148"/>
                      <a:gd name="connsiteY0" fmla="*/ 573024 h 573024"/>
                      <a:gd name="connsiteX1" fmla="*/ 121920 w 122148"/>
                      <a:gd name="connsiteY1" fmla="*/ 268224 h 573024"/>
                      <a:gd name="connsiteX2" fmla="*/ 24384 w 122148"/>
                      <a:gd name="connsiteY2" fmla="*/ 0 h 573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148" h="573024">
                        <a:moveTo>
                          <a:pt x="0" y="573024"/>
                        </a:moveTo>
                        <a:cubicBezTo>
                          <a:pt x="58928" y="468376"/>
                          <a:pt x="117856" y="363728"/>
                          <a:pt x="121920" y="268224"/>
                        </a:cubicBezTo>
                        <a:cubicBezTo>
                          <a:pt x="125984" y="172720"/>
                          <a:pt x="75184" y="86360"/>
                          <a:pt x="24384" y="0"/>
                        </a:cubicBezTo>
                      </a:path>
                    </a:pathLst>
                  </a:custGeom>
                  <a:noFill/>
                  <a:ln w="31750">
                    <a:solidFill>
                      <a:srgbClr val="FFC000"/>
                    </a:solidFill>
                    <a:headEnd type="stealth"/>
                    <a:tailEnd type="non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C0A3B23D-9AB2-D687-F88C-300FADDBF7C8}"/>
                      </a:ext>
                    </a:extLst>
                  </p:cNvPr>
                  <p:cNvSpPr/>
                  <p:nvPr/>
                </p:nvSpPr>
                <p:spPr>
                  <a:xfrm>
                    <a:off x="4317753" y="2308968"/>
                    <a:ext cx="111113" cy="822665"/>
                  </a:xfrm>
                  <a:custGeom>
                    <a:avLst/>
                    <a:gdLst>
                      <a:gd name="connsiteX0" fmla="*/ 0 w 122148"/>
                      <a:gd name="connsiteY0" fmla="*/ 573024 h 573024"/>
                      <a:gd name="connsiteX1" fmla="*/ 121920 w 122148"/>
                      <a:gd name="connsiteY1" fmla="*/ 268224 h 573024"/>
                      <a:gd name="connsiteX2" fmla="*/ 24384 w 122148"/>
                      <a:gd name="connsiteY2" fmla="*/ 0 h 573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148" h="573024">
                        <a:moveTo>
                          <a:pt x="0" y="573024"/>
                        </a:moveTo>
                        <a:cubicBezTo>
                          <a:pt x="58928" y="468376"/>
                          <a:pt x="117856" y="363728"/>
                          <a:pt x="121920" y="268224"/>
                        </a:cubicBezTo>
                        <a:cubicBezTo>
                          <a:pt x="125984" y="172720"/>
                          <a:pt x="75184" y="86360"/>
                          <a:pt x="24384" y="0"/>
                        </a:cubicBezTo>
                      </a:path>
                    </a:pathLst>
                  </a:custGeom>
                  <a:noFill/>
                  <a:ln w="31750">
                    <a:solidFill>
                      <a:srgbClr val="FFC000"/>
                    </a:solidFill>
                    <a:headEnd type="stealth"/>
                    <a:tailEnd type="non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E8F94854-E18F-0021-3F02-A79E6E4FFEBD}"/>
                      </a:ext>
                    </a:extLst>
                  </p:cNvPr>
                  <p:cNvSpPr/>
                  <p:nvPr/>
                </p:nvSpPr>
                <p:spPr>
                  <a:xfrm>
                    <a:off x="4060880" y="3064060"/>
                    <a:ext cx="197828" cy="212332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DEDC543-2B50-AA34-B24C-7602A6DE8875}"/>
                    </a:ext>
                  </a:extLst>
                </p:cNvPr>
                <p:cNvSpPr/>
                <p:nvPr/>
              </p:nvSpPr>
              <p:spPr>
                <a:xfrm>
                  <a:off x="4719947" y="908583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56035B5-FA91-DA57-2131-D117C8387B56}"/>
                  </a:ext>
                </a:extLst>
              </p:cNvPr>
              <p:cNvGrpSpPr/>
              <p:nvPr/>
            </p:nvGrpSpPr>
            <p:grpSpPr>
              <a:xfrm>
                <a:off x="5074846" y="1853782"/>
                <a:ext cx="841712" cy="287406"/>
                <a:chOff x="5074846" y="1853782"/>
                <a:chExt cx="841712" cy="287406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C97AFA1-E81C-BFC4-17BE-447C445B4941}"/>
                    </a:ext>
                  </a:extLst>
                </p:cNvPr>
                <p:cNvGrpSpPr/>
                <p:nvPr/>
              </p:nvGrpSpPr>
              <p:grpSpPr>
                <a:xfrm>
                  <a:off x="5074846" y="1864189"/>
                  <a:ext cx="363497" cy="276999"/>
                  <a:chOff x="3063397" y="2184086"/>
                  <a:chExt cx="363497" cy="276999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CE0CAD3-3F96-206B-9250-2F30CEFF246B}"/>
                      </a:ext>
                    </a:extLst>
                  </p:cNvPr>
                  <p:cNvSpPr/>
                  <p:nvPr/>
                </p:nvSpPr>
                <p:spPr>
                  <a:xfrm>
                    <a:off x="3184554" y="2256115"/>
                    <a:ext cx="124786" cy="13294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3C0B238E-4E4F-7D1B-97F0-67D373014D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3397" y="2184086"/>
                        <a:ext cx="36349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C0B9EB06-B5E1-626D-B1DF-392D3B9670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3397" y="2184086"/>
                        <a:ext cx="363497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46667" t="-160870" r="-70000" b="-2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1E12977-0E3E-21E4-680D-574DB637E985}"/>
                    </a:ext>
                  </a:extLst>
                </p:cNvPr>
                <p:cNvGrpSpPr/>
                <p:nvPr/>
              </p:nvGrpSpPr>
              <p:grpSpPr>
                <a:xfrm>
                  <a:off x="5553061" y="1855230"/>
                  <a:ext cx="363497" cy="276999"/>
                  <a:chOff x="5608067" y="2186840"/>
                  <a:chExt cx="36349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768DA46B-1CCF-C3E1-F9F8-C48FCF7C72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08067" y="2186840"/>
                        <a:ext cx="36349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AA3922E7-F79A-3BDA-56A3-D68B9CB763C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08067" y="2186840"/>
                        <a:ext cx="363497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51724" t="-160870" r="-75862" b="-2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62542C0A-54DA-E301-3F23-36AE2552CB3C}"/>
                      </a:ext>
                    </a:extLst>
                  </p:cNvPr>
                  <p:cNvSpPr/>
                  <p:nvPr/>
                </p:nvSpPr>
                <p:spPr>
                  <a:xfrm>
                    <a:off x="5727422" y="2263999"/>
                    <a:ext cx="124785" cy="134609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177C41D-846E-C617-A2AF-ABE2D8E17683}"/>
                    </a:ext>
                  </a:extLst>
                </p:cNvPr>
                <p:cNvSpPr txBox="1"/>
                <p:nvPr/>
              </p:nvSpPr>
              <p:spPr>
                <a:xfrm>
                  <a:off x="5429672" y="1853782"/>
                  <a:ext cx="115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+</a:t>
                  </a:r>
                </a:p>
              </p:txBody>
            </p:sp>
          </p:grpSp>
        </p:grp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70B8CAE2-1C64-30A5-F5C6-47AC639252BB}"/>
              </a:ext>
            </a:extLst>
          </p:cNvPr>
          <p:cNvSpPr/>
          <p:nvPr/>
        </p:nvSpPr>
        <p:spPr>
          <a:xfrm rot="16200000" flipH="1">
            <a:off x="2407752" y="1341522"/>
            <a:ext cx="162353" cy="731216"/>
          </a:xfrm>
          <a:custGeom>
            <a:avLst/>
            <a:gdLst>
              <a:gd name="connsiteX0" fmla="*/ 152436 w 225946"/>
              <a:gd name="connsiteY0" fmla="*/ 0 h 475488"/>
              <a:gd name="connsiteX1" fmla="*/ 158532 w 225946"/>
              <a:gd name="connsiteY1" fmla="*/ 152400 h 475488"/>
              <a:gd name="connsiteX2" fmla="*/ 54900 w 225946"/>
              <a:gd name="connsiteY2" fmla="*/ 176784 h 475488"/>
              <a:gd name="connsiteX3" fmla="*/ 225588 w 225946"/>
              <a:gd name="connsiteY3" fmla="*/ 219456 h 475488"/>
              <a:gd name="connsiteX4" fmla="*/ 36 w 225946"/>
              <a:gd name="connsiteY4" fmla="*/ 256032 h 475488"/>
              <a:gd name="connsiteX5" fmla="*/ 207300 w 225946"/>
              <a:gd name="connsiteY5" fmla="*/ 286512 h 475488"/>
              <a:gd name="connsiteX6" fmla="*/ 121956 w 225946"/>
              <a:gd name="connsiteY6" fmla="*/ 329184 h 475488"/>
              <a:gd name="connsiteX7" fmla="*/ 121956 w 225946"/>
              <a:gd name="connsiteY7" fmla="*/ 475488 h 4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946" h="475488">
                <a:moveTo>
                  <a:pt x="152436" y="0"/>
                </a:moveTo>
                <a:cubicBezTo>
                  <a:pt x="163612" y="61468"/>
                  <a:pt x="174788" y="122936"/>
                  <a:pt x="158532" y="152400"/>
                </a:cubicBezTo>
                <a:cubicBezTo>
                  <a:pt x="142276" y="181864"/>
                  <a:pt x="43724" y="165608"/>
                  <a:pt x="54900" y="176784"/>
                </a:cubicBezTo>
                <a:cubicBezTo>
                  <a:pt x="66076" y="187960"/>
                  <a:pt x="234732" y="206248"/>
                  <a:pt x="225588" y="219456"/>
                </a:cubicBezTo>
                <a:cubicBezTo>
                  <a:pt x="216444" y="232664"/>
                  <a:pt x="3084" y="244856"/>
                  <a:pt x="36" y="256032"/>
                </a:cubicBezTo>
                <a:cubicBezTo>
                  <a:pt x="-3012" y="267208"/>
                  <a:pt x="186980" y="274320"/>
                  <a:pt x="207300" y="286512"/>
                </a:cubicBezTo>
                <a:cubicBezTo>
                  <a:pt x="227620" y="298704"/>
                  <a:pt x="136180" y="297688"/>
                  <a:pt x="121956" y="329184"/>
                </a:cubicBezTo>
                <a:cubicBezTo>
                  <a:pt x="107732" y="360680"/>
                  <a:pt x="114844" y="418084"/>
                  <a:pt x="121956" y="475488"/>
                </a:cubicBezTo>
              </a:path>
            </a:pathLst>
          </a:custGeom>
          <a:noFill/>
          <a:ln w="44450">
            <a:solidFill>
              <a:srgbClr val="FFC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654B86F-90D1-A1B0-FA4D-1FDEEA7075F2}"/>
              </a:ext>
            </a:extLst>
          </p:cNvPr>
          <p:cNvGrpSpPr/>
          <p:nvPr/>
        </p:nvGrpSpPr>
        <p:grpSpPr>
          <a:xfrm>
            <a:off x="1169363" y="2897139"/>
            <a:ext cx="3822439" cy="3301134"/>
            <a:chOff x="1169363" y="2897139"/>
            <a:chExt cx="3822439" cy="330113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1FEAFA1-1826-5832-78FB-481D02FF9C51}"/>
                </a:ext>
              </a:extLst>
            </p:cNvPr>
            <p:cNvGrpSpPr/>
            <p:nvPr/>
          </p:nvGrpSpPr>
          <p:grpSpPr>
            <a:xfrm>
              <a:off x="1169363" y="3067631"/>
              <a:ext cx="1880753" cy="2460490"/>
              <a:chOff x="1169363" y="3067631"/>
              <a:chExt cx="1880753" cy="246049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4572F5F-73FC-08ED-1DB6-199ACF1AC611}"/>
                  </a:ext>
                </a:extLst>
              </p:cNvPr>
              <p:cNvGrpSpPr/>
              <p:nvPr/>
            </p:nvGrpSpPr>
            <p:grpSpPr>
              <a:xfrm>
                <a:off x="2694799" y="3795480"/>
                <a:ext cx="355317" cy="225909"/>
                <a:chOff x="2386159" y="3218933"/>
                <a:chExt cx="448379" cy="281354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187ABF5-0D02-0623-E50E-F1118C35C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407299"/>
                  <a:ext cx="193170" cy="92039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FC070D2-93A1-02A4-ECB0-DF1E354EE5BC}"/>
                    </a:ext>
                  </a:extLst>
                </p:cNvPr>
                <p:cNvSpPr/>
                <p:nvPr/>
              </p:nvSpPr>
              <p:spPr>
                <a:xfrm>
                  <a:off x="2570768" y="3218933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46F5D52-F139-112B-6FC0-9B0055ECC2E0}"/>
                  </a:ext>
                </a:extLst>
              </p:cNvPr>
              <p:cNvGrpSpPr/>
              <p:nvPr/>
            </p:nvGrpSpPr>
            <p:grpSpPr>
              <a:xfrm>
                <a:off x="1763767" y="4704440"/>
                <a:ext cx="305713" cy="823681"/>
                <a:chOff x="1211279" y="4321492"/>
                <a:chExt cx="385783" cy="1025839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C577408-D162-49AC-C116-99136B33E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B9C8F08-9DF6-E9A4-F5AD-AE9121DFAD82}"/>
                    </a:ext>
                  </a:extLst>
                </p:cNvPr>
                <p:cNvSpPr/>
                <p:nvPr/>
              </p:nvSpPr>
              <p:spPr>
                <a:xfrm>
                  <a:off x="1211279" y="506597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5815622-93D3-E79E-E3E0-22B5FF209D61}"/>
                  </a:ext>
                </a:extLst>
              </p:cNvPr>
              <p:cNvGrpSpPr/>
              <p:nvPr/>
            </p:nvGrpSpPr>
            <p:grpSpPr>
              <a:xfrm>
                <a:off x="1369995" y="3629452"/>
                <a:ext cx="450791" cy="319211"/>
                <a:chOff x="714372" y="3012160"/>
                <a:chExt cx="568859" cy="397556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7D94DCF-CC20-7D23-A7D3-9B6C2B6F9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7944" y="3218937"/>
                  <a:ext cx="325287" cy="190779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4EC3A9A-520E-BF6A-34B3-CBA5147EE38E}"/>
                    </a:ext>
                  </a:extLst>
                </p:cNvPr>
                <p:cNvSpPr/>
                <p:nvPr/>
              </p:nvSpPr>
              <p:spPr>
                <a:xfrm>
                  <a:off x="714372" y="3012160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7166281-A78C-3B61-AF59-901BAEFD1176}"/>
                  </a:ext>
                </a:extLst>
              </p:cNvPr>
              <p:cNvGrpSpPr/>
              <p:nvPr/>
            </p:nvGrpSpPr>
            <p:grpSpPr>
              <a:xfrm>
                <a:off x="1169363" y="4388560"/>
                <a:ext cx="578552" cy="351957"/>
                <a:chOff x="461194" y="3957582"/>
                <a:chExt cx="730083" cy="43833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F5DE87B-9028-F928-1D2C-A4EDE0963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5535" y="3957582"/>
                  <a:ext cx="505742" cy="238610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DFCE83D-3C1D-4F89-479B-931B0303C177}"/>
                    </a:ext>
                  </a:extLst>
                </p:cNvPr>
                <p:cNvSpPr/>
                <p:nvPr/>
              </p:nvSpPr>
              <p:spPr>
                <a:xfrm>
                  <a:off x="461194" y="411456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438C170-942D-4F93-72F0-33C6F9E4C3E3}"/>
                  </a:ext>
                </a:extLst>
              </p:cNvPr>
              <p:cNvGrpSpPr/>
              <p:nvPr/>
            </p:nvGrpSpPr>
            <p:grpSpPr>
              <a:xfrm>
                <a:off x="2574567" y="4580148"/>
                <a:ext cx="405796" cy="411426"/>
                <a:chOff x="2234436" y="4196192"/>
                <a:chExt cx="512079" cy="512404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6F0EE0-BAA8-390B-EA64-C101A9C39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271166" cy="26677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E9D7AA61-38B1-B80A-95CE-2FBBE55A9C10}"/>
                    </a:ext>
                  </a:extLst>
                </p:cNvPr>
                <p:cNvSpPr/>
                <p:nvPr/>
              </p:nvSpPr>
              <p:spPr>
                <a:xfrm>
                  <a:off x="2482745" y="4427241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EF894C5-E44A-9350-D1BC-07CC5568908C}"/>
                  </a:ext>
                </a:extLst>
              </p:cNvPr>
              <p:cNvGrpSpPr/>
              <p:nvPr/>
            </p:nvGrpSpPr>
            <p:grpSpPr>
              <a:xfrm>
                <a:off x="2129321" y="3067631"/>
                <a:ext cx="209024" cy="649636"/>
                <a:chOff x="1672577" y="2312450"/>
                <a:chExt cx="263770" cy="80907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A3BAA9D9-40D9-9E7D-3A6B-DDCDEAEC6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574954"/>
                  <a:ext cx="0" cy="546574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65E1177-A6B1-E5F3-3082-B9B001A59281}"/>
                    </a:ext>
                  </a:extLst>
                </p:cNvPr>
                <p:cNvSpPr/>
                <p:nvPr/>
              </p:nvSpPr>
              <p:spPr>
                <a:xfrm>
                  <a:off x="1672577" y="2312450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6DB5DCE-C8E9-561B-D60F-510CE259665B}"/>
                  </a:ext>
                </a:extLst>
              </p:cNvPr>
              <p:cNvGrpSpPr/>
              <p:nvPr/>
            </p:nvGrpSpPr>
            <p:grpSpPr>
              <a:xfrm>
                <a:off x="1727615" y="3722155"/>
                <a:ext cx="999529" cy="982285"/>
                <a:chOff x="2454791" y="902046"/>
                <a:chExt cx="1531345" cy="148656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27120C8C-CBBA-C514-CF34-212E0072E650}"/>
                    </a:ext>
                  </a:extLst>
                </p:cNvPr>
                <p:cNvGrpSpPr/>
                <p:nvPr/>
              </p:nvGrpSpPr>
              <p:grpSpPr>
                <a:xfrm>
                  <a:off x="2783211" y="1174914"/>
                  <a:ext cx="908538" cy="955431"/>
                  <a:chOff x="2189285" y="2350476"/>
                  <a:chExt cx="908538" cy="95543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F7840111-DD1E-FC6E-957B-ABEB3A6B6ABF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305907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BF51546C-73E2-2808-40CF-AE6F22C980F0}"/>
                      </a:ext>
                    </a:extLst>
                  </p:cNvPr>
                  <p:cNvCxnSpPr/>
                  <p:nvPr/>
                </p:nvCxnSpPr>
                <p:spPr>
                  <a:xfrm>
                    <a:off x="2192216" y="2350476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C197779-D121-75DA-5A56-B393C9EA3C0C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FF13847-5886-D883-7F17-42406D4653FE}"/>
                </a:ext>
              </a:extLst>
            </p:cNvPr>
            <p:cNvGrpSpPr/>
            <p:nvPr/>
          </p:nvGrpSpPr>
          <p:grpSpPr>
            <a:xfrm>
              <a:off x="2525713" y="4373646"/>
              <a:ext cx="2466089" cy="1824627"/>
              <a:chOff x="2490851" y="4145285"/>
              <a:chExt cx="2466089" cy="182462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6AB9573-0EE5-D1D3-F332-93547BD55F63}"/>
                  </a:ext>
                </a:extLst>
              </p:cNvPr>
              <p:cNvGrpSpPr/>
              <p:nvPr/>
            </p:nvGrpSpPr>
            <p:grpSpPr>
              <a:xfrm>
                <a:off x="4345329" y="4422121"/>
                <a:ext cx="611611" cy="333490"/>
                <a:chOff x="2386159" y="3083999"/>
                <a:chExt cx="771800" cy="415339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19248C30-7AF7-2EFC-2492-BE7E7AF38D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0811"/>
                  <a:ext cx="542785" cy="218527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4E1AC264-30E9-1846-20E8-6185D1D58622}"/>
                    </a:ext>
                  </a:extLst>
                </p:cNvPr>
                <p:cNvSpPr/>
                <p:nvPr/>
              </p:nvSpPr>
              <p:spPr>
                <a:xfrm>
                  <a:off x="2894189" y="3083999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68D0BBC-29DB-E730-E72C-872D529DCCE8}"/>
                  </a:ext>
                </a:extLst>
              </p:cNvPr>
              <p:cNvGrpSpPr/>
              <p:nvPr/>
            </p:nvGrpSpPr>
            <p:grpSpPr>
              <a:xfrm>
                <a:off x="3586623" y="5421720"/>
                <a:ext cx="209024" cy="363681"/>
                <a:chOff x="1428737" y="4299440"/>
                <a:chExt cx="263770" cy="45294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0473AD89-BD23-6048-2EC3-AE084EE21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78403" y="4299440"/>
                  <a:ext cx="45117" cy="26244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B8435B70-482B-7B71-6B69-92D888934B81}"/>
                    </a:ext>
                  </a:extLst>
                </p:cNvPr>
                <p:cNvSpPr/>
                <p:nvPr/>
              </p:nvSpPr>
              <p:spPr>
                <a:xfrm>
                  <a:off x="1428737" y="4471026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A6CA288-9100-8492-CF48-F0AD06D45FA4}"/>
                  </a:ext>
                </a:extLst>
              </p:cNvPr>
              <p:cNvGrpSpPr/>
              <p:nvPr/>
            </p:nvGrpSpPr>
            <p:grpSpPr>
              <a:xfrm>
                <a:off x="2775144" y="4222266"/>
                <a:ext cx="696173" cy="461385"/>
                <a:chOff x="404721" y="2835092"/>
                <a:chExt cx="878510" cy="574624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73EA3D3F-5CDF-695D-26F9-641BD0ED0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26" y="3037906"/>
                  <a:ext cx="682005" cy="371810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FFA8268D-0CE0-63D4-A829-607134B32EB3}"/>
                    </a:ext>
                  </a:extLst>
                </p:cNvPr>
                <p:cNvSpPr/>
                <p:nvPr/>
              </p:nvSpPr>
              <p:spPr>
                <a:xfrm>
                  <a:off x="404721" y="2835092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DD62ED5-4100-1100-FFDE-5CD8BE0C40BD}"/>
                  </a:ext>
                </a:extLst>
              </p:cNvPr>
              <p:cNvGrpSpPr/>
              <p:nvPr/>
            </p:nvGrpSpPr>
            <p:grpSpPr>
              <a:xfrm>
                <a:off x="2490851" y="5123548"/>
                <a:ext cx="907595" cy="605135"/>
                <a:chOff x="45970" y="3957582"/>
                <a:chExt cx="1145307" cy="753655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96542B9-F997-2A0E-3763-9BB469D65D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443" y="3957582"/>
                  <a:ext cx="958834" cy="569324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33FE201-E8A6-D4BB-5625-1FA50277B953}"/>
                    </a:ext>
                  </a:extLst>
                </p:cNvPr>
                <p:cNvSpPr/>
                <p:nvPr/>
              </p:nvSpPr>
              <p:spPr>
                <a:xfrm>
                  <a:off x="45970" y="4429882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C91CBB-30D2-E584-247E-D6FC2456B5C9}"/>
                  </a:ext>
                </a:extLst>
              </p:cNvPr>
              <p:cNvGrpSpPr/>
              <p:nvPr/>
            </p:nvGrpSpPr>
            <p:grpSpPr>
              <a:xfrm>
                <a:off x="4225098" y="5315134"/>
                <a:ext cx="684573" cy="654778"/>
                <a:chOff x="2234436" y="4196192"/>
                <a:chExt cx="863871" cy="815483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8A57114-6A93-7E09-D125-29F2D19D0253}"/>
                    </a:ext>
                  </a:extLst>
                </p:cNvPr>
                <p:cNvCxnSpPr>
                  <a:cxnSpLocks/>
                  <a:stCxn id="87" idx="1"/>
                </p:cNvCxnSpPr>
                <p:nvPr/>
              </p:nvCxnSpPr>
              <p:spPr>
                <a:xfrm flipH="1" flipV="1">
                  <a:off x="2234436" y="4196192"/>
                  <a:ext cx="638729" cy="57533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E350BB56-1E68-FD9F-B072-6C045C4C1D47}"/>
                    </a:ext>
                  </a:extLst>
                </p:cNvPr>
                <p:cNvSpPr/>
                <p:nvPr/>
              </p:nvSpPr>
              <p:spPr>
                <a:xfrm>
                  <a:off x="2834537" y="4730320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4B7695A-B566-F921-68C0-EF0E4B68C238}"/>
                  </a:ext>
                </a:extLst>
              </p:cNvPr>
              <p:cNvGrpSpPr/>
              <p:nvPr/>
            </p:nvGrpSpPr>
            <p:grpSpPr>
              <a:xfrm>
                <a:off x="3779852" y="4145285"/>
                <a:ext cx="209024" cy="306968"/>
                <a:chOff x="1672577" y="2739220"/>
                <a:chExt cx="263770" cy="382308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AE1BEC0F-77D6-6299-D80D-64C36D9A7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3012160"/>
                  <a:ext cx="0" cy="109368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B505CDA-407A-4568-9FCE-D83D34BA7F66}"/>
                    </a:ext>
                  </a:extLst>
                </p:cNvPr>
                <p:cNvSpPr/>
                <p:nvPr/>
              </p:nvSpPr>
              <p:spPr>
                <a:xfrm>
                  <a:off x="1672577" y="2739220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AAFEE42-DB18-8640-9D0E-34D713AFF217}"/>
                  </a:ext>
                </a:extLst>
              </p:cNvPr>
              <p:cNvGrpSpPr/>
              <p:nvPr/>
            </p:nvGrpSpPr>
            <p:grpSpPr>
              <a:xfrm>
                <a:off x="3378146" y="4457141"/>
                <a:ext cx="999529" cy="982285"/>
                <a:chOff x="2454791" y="902046"/>
                <a:chExt cx="1531345" cy="148656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C287DCB5-D776-B57C-566C-1F9FC443F035}"/>
                    </a:ext>
                  </a:extLst>
                </p:cNvPr>
                <p:cNvGrpSpPr/>
                <p:nvPr/>
              </p:nvGrpSpPr>
              <p:grpSpPr>
                <a:xfrm>
                  <a:off x="2783211" y="1174914"/>
                  <a:ext cx="908538" cy="955431"/>
                  <a:chOff x="2189285" y="2350476"/>
                  <a:chExt cx="908538" cy="955431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0E4028BD-03E9-D54D-5711-3429B3120E7E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305907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D8266DEE-B75B-0778-56E9-4BB88E13A7D7}"/>
                      </a:ext>
                    </a:extLst>
                  </p:cNvPr>
                  <p:cNvCxnSpPr/>
                  <p:nvPr/>
                </p:nvCxnSpPr>
                <p:spPr>
                  <a:xfrm>
                    <a:off x="2192216" y="2350476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22A061B3-E36F-48BA-8A59-C691F1615334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59EAFA7-E787-EDD3-64AF-B138E92E3839}"/>
                </a:ext>
              </a:extLst>
            </p:cNvPr>
            <p:cNvGrpSpPr/>
            <p:nvPr/>
          </p:nvGrpSpPr>
          <p:grpSpPr>
            <a:xfrm>
              <a:off x="2806943" y="2897139"/>
              <a:ext cx="1928017" cy="1665323"/>
              <a:chOff x="1169363" y="3326251"/>
              <a:chExt cx="1928017" cy="166532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5DF46F39-F1C8-CFD3-26AA-71C2EF03E2E1}"/>
                  </a:ext>
                </a:extLst>
              </p:cNvPr>
              <p:cNvGrpSpPr/>
              <p:nvPr/>
            </p:nvGrpSpPr>
            <p:grpSpPr>
              <a:xfrm>
                <a:off x="2694801" y="3789652"/>
                <a:ext cx="402579" cy="230980"/>
                <a:chOff x="2386159" y="3211669"/>
                <a:chExt cx="508019" cy="287669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705CB738-3C99-FA3F-36B5-8B6399E7C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364761"/>
                  <a:ext cx="303534" cy="134577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1BD8C30-3684-BCAC-9870-6A19C3EAD51D}"/>
                    </a:ext>
                  </a:extLst>
                </p:cNvPr>
                <p:cNvSpPr/>
                <p:nvPr/>
              </p:nvSpPr>
              <p:spPr>
                <a:xfrm>
                  <a:off x="2630408" y="3211669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EAE83EA4-C864-BAB6-FB74-B43BB730025A}"/>
                  </a:ext>
                </a:extLst>
              </p:cNvPr>
              <p:cNvGrpSpPr/>
              <p:nvPr/>
            </p:nvGrpSpPr>
            <p:grpSpPr>
              <a:xfrm>
                <a:off x="1933691" y="4704444"/>
                <a:ext cx="209024" cy="243486"/>
                <a:chOff x="1425709" y="4321492"/>
                <a:chExt cx="263770" cy="303245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33951B8-5183-30F8-931F-BC3B1BD30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2273" y="4321492"/>
                  <a:ext cx="44789" cy="12007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DB246C44-8D8E-C6ED-6DA3-7D6F436DCBA4}"/>
                    </a:ext>
                  </a:extLst>
                </p:cNvPr>
                <p:cNvSpPr/>
                <p:nvPr/>
              </p:nvSpPr>
              <p:spPr>
                <a:xfrm>
                  <a:off x="1425709" y="4343383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BF8B729E-1C85-8AC5-4597-1C2B0B348FCB}"/>
                  </a:ext>
                </a:extLst>
              </p:cNvPr>
              <p:cNvGrpSpPr/>
              <p:nvPr/>
            </p:nvGrpSpPr>
            <p:grpSpPr>
              <a:xfrm>
                <a:off x="1538892" y="3756836"/>
                <a:ext cx="272814" cy="225909"/>
                <a:chOff x="927505" y="3170813"/>
                <a:chExt cx="344267" cy="281355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0B48FD7-AF13-52AE-0821-47DEE90C7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1865" y="3280360"/>
                  <a:ext cx="249907" cy="138887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6E409852-DB49-B583-EAC5-DC3CFE3D7F1E}"/>
                    </a:ext>
                  </a:extLst>
                </p:cNvPr>
                <p:cNvSpPr/>
                <p:nvPr/>
              </p:nvSpPr>
              <p:spPr>
                <a:xfrm>
                  <a:off x="927505" y="3170813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A1EC6B5-28A1-A31A-0195-A4F895A72407}"/>
                  </a:ext>
                </a:extLst>
              </p:cNvPr>
              <p:cNvGrpSpPr/>
              <p:nvPr/>
            </p:nvGrpSpPr>
            <p:grpSpPr>
              <a:xfrm>
                <a:off x="1169363" y="4388560"/>
                <a:ext cx="578552" cy="351957"/>
                <a:chOff x="461194" y="3957582"/>
                <a:chExt cx="730083" cy="438339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C302464C-0E06-72E8-8D01-FC1A3EDE6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5535" y="3957582"/>
                  <a:ext cx="505742" cy="238610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60267A06-10B7-ECF6-0FFA-2A0FEB369566}"/>
                    </a:ext>
                  </a:extLst>
                </p:cNvPr>
                <p:cNvSpPr/>
                <p:nvPr/>
              </p:nvSpPr>
              <p:spPr>
                <a:xfrm>
                  <a:off x="461194" y="411456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2926352-65AC-9DE9-E479-6033AC6B7036}"/>
                  </a:ext>
                </a:extLst>
              </p:cNvPr>
              <p:cNvGrpSpPr/>
              <p:nvPr/>
            </p:nvGrpSpPr>
            <p:grpSpPr>
              <a:xfrm>
                <a:off x="2574567" y="4580148"/>
                <a:ext cx="405796" cy="411426"/>
                <a:chOff x="2234436" y="4196192"/>
                <a:chExt cx="512079" cy="512404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9B2198C-BCB1-9C47-E838-457D8585CE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271166" cy="26677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327DF60E-D38E-83F2-C19A-BE9EE69D041C}"/>
                    </a:ext>
                  </a:extLst>
                </p:cNvPr>
                <p:cNvSpPr/>
                <p:nvPr/>
              </p:nvSpPr>
              <p:spPr>
                <a:xfrm>
                  <a:off x="2482745" y="4427241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8E6EB231-B639-A409-28A9-60DAB9650A34}"/>
                  </a:ext>
                </a:extLst>
              </p:cNvPr>
              <p:cNvGrpSpPr/>
              <p:nvPr/>
            </p:nvGrpSpPr>
            <p:grpSpPr>
              <a:xfrm>
                <a:off x="2109992" y="3326251"/>
                <a:ext cx="209024" cy="391013"/>
                <a:chOff x="1648186" y="2634547"/>
                <a:chExt cx="263770" cy="486981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F126B1D-5089-04C7-BAE7-EAAB142EB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796318" y="2868911"/>
                  <a:ext cx="8144" cy="252617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DA7E4A37-622C-05F1-F6B5-D7779F23FAD8}"/>
                    </a:ext>
                  </a:extLst>
                </p:cNvPr>
                <p:cNvSpPr/>
                <p:nvPr/>
              </p:nvSpPr>
              <p:spPr>
                <a:xfrm>
                  <a:off x="1648186" y="263454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4590C5CE-1497-6D1D-D824-D85584625E25}"/>
                  </a:ext>
                </a:extLst>
              </p:cNvPr>
              <p:cNvGrpSpPr/>
              <p:nvPr/>
            </p:nvGrpSpPr>
            <p:grpSpPr>
              <a:xfrm>
                <a:off x="1727615" y="3722155"/>
                <a:ext cx="999529" cy="982285"/>
                <a:chOff x="2454791" y="902046"/>
                <a:chExt cx="1531345" cy="148656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3146C9B-7E59-5916-E941-64BEE179A8FA}"/>
                    </a:ext>
                  </a:extLst>
                </p:cNvPr>
                <p:cNvGrpSpPr/>
                <p:nvPr/>
              </p:nvGrpSpPr>
              <p:grpSpPr>
                <a:xfrm>
                  <a:off x="2783211" y="1174914"/>
                  <a:ext cx="908538" cy="955431"/>
                  <a:chOff x="2189285" y="2350476"/>
                  <a:chExt cx="908538" cy="955431"/>
                </a:xfrm>
              </p:grpSpPr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2012854B-2C13-BAD6-3935-15E804D850C7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305907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EE38D1BB-F8E8-693A-2635-97930E384D87}"/>
                      </a:ext>
                    </a:extLst>
                  </p:cNvPr>
                  <p:cNvCxnSpPr/>
                  <p:nvPr/>
                </p:nvCxnSpPr>
                <p:spPr>
                  <a:xfrm>
                    <a:off x="2192216" y="2350476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FA4792B1-D28B-8E77-7047-55A5466764C9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3F151B4-2ADA-1552-6EC4-138264985D59}"/>
              </a:ext>
            </a:extLst>
          </p:cNvPr>
          <p:cNvGrpSpPr/>
          <p:nvPr/>
        </p:nvGrpSpPr>
        <p:grpSpPr>
          <a:xfrm>
            <a:off x="4983449" y="2822762"/>
            <a:ext cx="3136124" cy="1548982"/>
            <a:chOff x="3027371" y="2548706"/>
            <a:chExt cx="3136124" cy="154898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2131D4E-C6D4-75CD-854B-EEADF294F251}"/>
                </a:ext>
              </a:extLst>
            </p:cNvPr>
            <p:cNvGrpSpPr/>
            <p:nvPr/>
          </p:nvGrpSpPr>
          <p:grpSpPr>
            <a:xfrm>
              <a:off x="3845967" y="2548706"/>
              <a:ext cx="2317528" cy="1548982"/>
              <a:chOff x="6566698" y="1791494"/>
              <a:chExt cx="3022563" cy="2212732"/>
            </a:xfrm>
          </p:grpSpPr>
          <p:sp>
            <p:nvSpPr>
              <p:cNvPr id="142" name="Right Arrow 141">
                <a:extLst>
                  <a:ext uri="{FF2B5EF4-FFF2-40B4-BE49-F238E27FC236}">
                    <a16:creationId xmlns:a16="http://schemas.microsoft.com/office/drawing/2014/main" id="{F25367F4-F586-CF34-2D36-CEACCDDFA997}"/>
                  </a:ext>
                </a:extLst>
              </p:cNvPr>
              <p:cNvSpPr/>
              <p:nvPr/>
            </p:nvSpPr>
            <p:spPr>
              <a:xfrm>
                <a:off x="6944987" y="3589175"/>
                <a:ext cx="2644274" cy="6842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ight Arrow 142">
                <a:extLst>
                  <a:ext uri="{FF2B5EF4-FFF2-40B4-BE49-F238E27FC236}">
                    <a16:creationId xmlns:a16="http://schemas.microsoft.com/office/drawing/2014/main" id="{96F029AA-7285-9ABC-541E-FD5785E550A9}"/>
                  </a:ext>
                </a:extLst>
              </p:cNvPr>
              <p:cNvSpPr/>
              <p:nvPr/>
            </p:nvSpPr>
            <p:spPr>
              <a:xfrm rot="16200000">
                <a:off x="6035400" y="2676030"/>
                <a:ext cx="1840638" cy="71566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F3B576D4-8B18-1E95-05FC-875D9EDB3BAB}"/>
                      </a:ext>
                    </a:extLst>
                  </p:cNvPr>
                  <p:cNvSpPr txBox="1"/>
                  <p:nvPr/>
                </p:nvSpPr>
                <p:spPr>
                  <a:xfrm>
                    <a:off x="8205104" y="3634894"/>
                    <a:ext cx="49817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9FF0938-7E03-B870-C2AF-71BBA8C08E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5104" y="3634894"/>
                    <a:ext cx="49817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B328769-998C-CD68-1203-249049CFD11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502276" y="2471041"/>
                    <a:ext cx="49817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8285793-4435-2820-0B5D-5779FC2019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502276" y="2471041"/>
                    <a:ext cx="49817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46" name="Picture 145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A22F719F-9AE7-2029-53A1-D0C897599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82056" y="1916071"/>
                <a:ext cx="2551643" cy="1673103"/>
              </a:xfrm>
              <a:prstGeom prst="rect">
                <a:avLst/>
              </a:prstGeom>
            </p:spPr>
          </p:pic>
        </p:grp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FAF7FD93-D0BF-87C4-4857-5AA1A6FFD072}"/>
                </a:ext>
              </a:extLst>
            </p:cNvPr>
            <p:cNvSpPr/>
            <p:nvPr/>
          </p:nvSpPr>
          <p:spPr>
            <a:xfrm>
              <a:off x="3027371" y="3104993"/>
              <a:ext cx="688838" cy="120122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04A5455-7E42-280B-1F78-09B9CF2DA2B9}"/>
              </a:ext>
            </a:extLst>
          </p:cNvPr>
          <p:cNvGrpSpPr/>
          <p:nvPr/>
        </p:nvGrpSpPr>
        <p:grpSpPr>
          <a:xfrm>
            <a:off x="8357322" y="2790777"/>
            <a:ext cx="3428361" cy="1673020"/>
            <a:chOff x="6353592" y="2424669"/>
            <a:chExt cx="3428361" cy="167302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082BFAB-4537-B879-5310-FF0FAE3B5E48}"/>
                </a:ext>
              </a:extLst>
            </p:cNvPr>
            <p:cNvGrpSpPr/>
            <p:nvPr/>
          </p:nvGrpSpPr>
          <p:grpSpPr>
            <a:xfrm>
              <a:off x="7115004" y="2424669"/>
              <a:ext cx="2666949" cy="1673020"/>
              <a:chOff x="8210417" y="1310555"/>
              <a:chExt cx="3404221" cy="2222910"/>
            </a:xfrm>
          </p:grpSpPr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60C66AB0-1370-9778-6123-DB257DEDD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22366" y="1310555"/>
                <a:ext cx="2829709" cy="1865035"/>
              </a:xfrm>
              <a:prstGeom prst="rect">
                <a:avLst/>
              </a:prstGeom>
            </p:spPr>
          </p:pic>
          <p:sp>
            <p:nvSpPr>
              <p:cNvPr id="151" name="Right Arrow 150">
                <a:extLst>
                  <a:ext uri="{FF2B5EF4-FFF2-40B4-BE49-F238E27FC236}">
                    <a16:creationId xmlns:a16="http://schemas.microsoft.com/office/drawing/2014/main" id="{1E664712-E136-7D60-D639-FFDF5F2BA59C}"/>
                  </a:ext>
                </a:extLst>
              </p:cNvPr>
              <p:cNvSpPr/>
              <p:nvPr/>
            </p:nvSpPr>
            <p:spPr>
              <a:xfrm>
                <a:off x="8656026" y="3118414"/>
                <a:ext cx="2958612" cy="6842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ight Arrow 151">
                <a:extLst>
                  <a:ext uri="{FF2B5EF4-FFF2-40B4-BE49-F238E27FC236}">
                    <a16:creationId xmlns:a16="http://schemas.microsoft.com/office/drawing/2014/main" id="{EAB04A76-3EF8-25F1-D40C-D4F33D294157}"/>
                  </a:ext>
                </a:extLst>
              </p:cNvPr>
              <p:cNvSpPr/>
              <p:nvPr/>
            </p:nvSpPr>
            <p:spPr>
              <a:xfrm rot="16200000">
                <a:off x="7751144" y="2201015"/>
                <a:ext cx="1840638" cy="8007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0C1058BE-8BD5-F97E-CE7D-6E2931643FB4}"/>
                      </a:ext>
                    </a:extLst>
                  </p:cNvPr>
                  <p:cNvSpPr txBox="1"/>
                  <p:nvPr/>
                </p:nvSpPr>
                <p:spPr>
                  <a:xfrm>
                    <a:off x="9925386" y="3164133"/>
                    <a:ext cx="55739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A454D00-7405-402A-4F4E-6D53E352C3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5386" y="3164133"/>
                    <a:ext cx="55739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ED0D34CC-50DC-B87C-35DF-2DE503BEBEE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145995" y="2077947"/>
                    <a:ext cx="49817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8139EDB6-32DC-86C6-6B51-2902956723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145995" y="2077947"/>
                    <a:ext cx="49817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67742" r="-458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9" name="Right Arrow 148">
              <a:extLst>
                <a:ext uri="{FF2B5EF4-FFF2-40B4-BE49-F238E27FC236}">
                  <a16:creationId xmlns:a16="http://schemas.microsoft.com/office/drawing/2014/main" id="{EBC0F537-9F39-1130-AC2B-D3FD5A574933}"/>
                </a:ext>
              </a:extLst>
            </p:cNvPr>
            <p:cNvSpPr/>
            <p:nvPr/>
          </p:nvSpPr>
          <p:spPr>
            <a:xfrm>
              <a:off x="6353592" y="3024360"/>
              <a:ext cx="688838" cy="120122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50DC353-EBC3-9BBF-AFF1-C8A5E3DAC47B}"/>
              </a:ext>
            </a:extLst>
          </p:cNvPr>
          <p:cNvGrpSpPr/>
          <p:nvPr/>
        </p:nvGrpSpPr>
        <p:grpSpPr>
          <a:xfrm>
            <a:off x="7371708" y="4387707"/>
            <a:ext cx="2930347" cy="2084613"/>
            <a:chOff x="6176156" y="4006455"/>
            <a:chExt cx="3572458" cy="2238122"/>
          </a:xfrm>
        </p:grpSpPr>
        <p:sp>
          <p:nvSpPr>
            <p:cNvPr id="156" name="Right Arrow 155">
              <a:extLst>
                <a:ext uri="{FF2B5EF4-FFF2-40B4-BE49-F238E27FC236}">
                  <a16:creationId xmlns:a16="http://schemas.microsoft.com/office/drawing/2014/main" id="{D289D46A-A907-9EFC-4A99-E5455BBE06C0}"/>
                </a:ext>
              </a:extLst>
            </p:cNvPr>
            <p:cNvSpPr/>
            <p:nvPr/>
          </p:nvSpPr>
          <p:spPr>
            <a:xfrm>
              <a:off x="6674774" y="5829526"/>
              <a:ext cx="2958612" cy="6842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ight Arrow 156">
              <a:extLst>
                <a:ext uri="{FF2B5EF4-FFF2-40B4-BE49-F238E27FC236}">
                  <a16:creationId xmlns:a16="http://schemas.microsoft.com/office/drawing/2014/main" id="{7E957855-8662-B2A8-2112-5E2E6129823D}"/>
                </a:ext>
              </a:extLst>
            </p:cNvPr>
            <p:cNvSpPr/>
            <p:nvPr/>
          </p:nvSpPr>
          <p:spPr>
            <a:xfrm rot="16200000">
              <a:off x="5769892" y="4912127"/>
              <a:ext cx="1840638" cy="8007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40F1969-81BD-5DC3-DC14-A73DB600F35F}"/>
                    </a:ext>
                  </a:extLst>
                </p:cNvPr>
                <p:cNvSpPr txBox="1"/>
                <p:nvPr/>
              </p:nvSpPr>
              <p:spPr>
                <a:xfrm>
                  <a:off x="7775875" y="5875245"/>
                  <a:ext cx="5573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4B287B6-5248-DECF-5050-6CC0CB245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5875" y="5875245"/>
                  <a:ext cx="55739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46E851C-BEC3-5ED7-A328-25C6975E47F1}"/>
                    </a:ext>
                  </a:extLst>
                </p:cNvPr>
                <p:cNvSpPr txBox="1"/>
                <p:nvPr/>
              </p:nvSpPr>
              <p:spPr>
                <a:xfrm rot="16200000">
                  <a:off x="5928149" y="4581314"/>
                  <a:ext cx="11423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46E851C-BEC3-5ED7-A328-25C6975E4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928149" y="4581314"/>
                  <a:ext cx="1142346" cy="64633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BF90C65E-52AB-CD5F-C925-A8503C515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6584229" y="4006455"/>
              <a:ext cx="3164385" cy="184453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67863A5-B826-C887-8136-6A381DC43266}"/>
                  </a:ext>
                </a:extLst>
              </p:cNvPr>
              <p:cNvSpPr txBox="1"/>
              <p:nvPr/>
            </p:nvSpPr>
            <p:spPr>
              <a:xfrm>
                <a:off x="9146357" y="4881790"/>
                <a:ext cx="106118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Goudy Old Style" panose="02020502050305020303" pitchFamily="18" charset="77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67863A5-B826-C887-8136-6A381DC4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357" y="4881790"/>
                <a:ext cx="1061181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05B7A76-6B28-FBE7-960E-59F0144D7702}"/>
                  </a:ext>
                </a:extLst>
              </p:cNvPr>
              <p:cNvSpPr txBox="1"/>
              <p:nvPr/>
            </p:nvSpPr>
            <p:spPr>
              <a:xfrm>
                <a:off x="8222115" y="5463092"/>
                <a:ext cx="106118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Goudy Old Style" panose="02020502050305020303" pitchFamily="18" charset="77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05B7A76-6B28-FBE7-960E-59F0144D7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115" y="5463092"/>
                <a:ext cx="1061181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31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61" grpId="0"/>
      <p:bldP spid="1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EA00-1CA9-B696-B468-EF58EF597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Bath timescales</a:t>
            </a:r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87824D4-7187-2FFF-D4B8-845AEB0BBFAD}"/>
              </a:ext>
            </a:extLst>
          </p:cNvPr>
          <p:cNvGrpSpPr/>
          <p:nvPr/>
        </p:nvGrpSpPr>
        <p:grpSpPr>
          <a:xfrm>
            <a:off x="324330" y="980192"/>
            <a:ext cx="2628667" cy="2600523"/>
            <a:chOff x="324330" y="1053020"/>
            <a:chExt cx="2628667" cy="26005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A4E918-9649-F47C-160B-763B19DF5C6F}"/>
                </a:ext>
              </a:extLst>
            </p:cNvPr>
            <p:cNvGrpSpPr/>
            <p:nvPr/>
          </p:nvGrpSpPr>
          <p:grpSpPr>
            <a:xfrm>
              <a:off x="324330" y="1070752"/>
              <a:ext cx="1393966" cy="1816986"/>
              <a:chOff x="1169363" y="3067631"/>
              <a:chExt cx="1880753" cy="246049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E7EE464-009E-07EC-80CC-B41B8E5C4E97}"/>
                  </a:ext>
                </a:extLst>
              </p:cNvPr>
              <p:cNvGrpSpPr/>
              <p:nvPr/>
            </p:nvGrpSpPr>
            <p:grpSpPr>
              <a:xfrm>
                <a:off x="2694799" y="3795480"/>
                <a:ext cx="355317" cy="225909"/>
                <a:chOff x="2386159" y="3218933"/>
                <a:chExt cx="448379" cy="281354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BBE481C5-41B5-DD64-33D1-9071A1B18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407299"/>
                  <a:ext cx="193170" cy="92039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9655955-196F-6E68-9293-D330FA2DD12D}"/>
                    </a:ext>
                  </a:extLst>
                </p:cNvPr>
                <p:cNvSpPr/>
                <p:nvPr/>
              </p:nvSpPr>
              <p:spPr>
                <a:xfrm>
                  <a:off x="2570768" y="3218933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775847-016C-6D19-709B-348F9D4533D3}"/>
                  </a:ext>
                </a:extLst>
              </p:cNvPr>
              <p:cNvGrpSpPr/>
              <p:nvPr/>
            </p:nvGrpSpPr>
            <p:grpSpPr>
              <a:xfrm>
                <a:off x="1763767" y="4704440"/>
                <a:ext cx="305713" cy="823681"/>
                <a:chOff x="1211279" y="4321492"/>
                <a:chExt cx="385783" cy="1025839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06C3A85-05B0-48C3-C05D-D9617F77B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A67BEFA-F3D6-1B9D-37B9-6A673AD27330}"/>
                    </a:ext>
                  </a:extLst>
                </p:cNvPr>
                <p:cNvSpPr/>
                <p:nvPr/>
              </p:nvSpPr>
              <p:spPr>
                <a:xfrm>
                  <a:off x="1211279" y="506597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3798047-9BA3-3E71-736E-C50B34CBAFE7}"/>
                  </a:ext>
                </a:extLst>
              </p:cNvPr>
              <p:cNvGrpSpPr/>
              <p:nvPr/>
            </p:nvGrpSpPr>
            <p:grpSpPr>
              <a:xfrm>
                <a:off x="1369995" y="3629452"/>
                <a:ext cx="450791" cy="319211"/>
                <a:chOff x="714372" y="3012160"/>
                <a:chExt cx="568859" cy="39755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C2717E3-C859-B833-6E72-EF0E094A6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7944" y="3218937"/>
                  <a:ext cx="325287" cy="190779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8EE1F74-102F-2F5B-F641-C50D1F557DF9}"/>
                    </a:ext>
                  </a:extLst>
                </p:cNvPr>
                <p:cNvSpPr/>
                <p:nvPr/>
              </p:nvSpPr>
              <p:spPr>
                <a:xfrm>
                  <a:off x="714372" y="3012160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064817F-6255-923E-0698-B9170A5FCCD5}"/>
                  </a:ext>
                </a:extLst>
              </p:cNvPr>
              <p:cNvGrpSpPr/>
              <p:nvPr/>
            </p:nvGrpSpPr>
            <p:grpSpPr>
              <a:xfrm>
                <a:off x="1169363" y="4388560"/>
                <a:ext cx="578552" cy="351957"/>
                <a:chOff x="461194" y="3957582"/>
                <a:chExt cx="730083" cy="438339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FAA201DB-A220-129D-ABE5-144064B12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5535" y="3957582"/>
                  <a:ext cx="505742" cy="238610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6785CB8-06B5-2F10-A5E2-9A5F84306300}"/>
                    </a:ext>
                  </a:extLst>
                </p:cNvPr>
                <p:cNvSpPr/>
                <p:nvPr/>
              </p:nvSpPr>
              <p:spPr>
                <a:xfrm>
                  <a:off x="461194" y="411456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13C4900-162B-0BD9-762E-8FF47F4415B7}"/>
                  </a:ext>
                </a:extLst>
              </p:cNvPr>
              <p:cNvGrpSpPr/>
              <p:nvPr/>
            </p:nvGrpSpPr>
            <p:grpSpPr>
              <a:xfrm>
                <a:off x="2574567" y="4580148"/>
                <a:ext cx="405796" cy="411426"/>
                <a:chOff x="2234436" y="4196192"/>
                <a:chExt cx="512079" cy="512404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C276569-FC28-F093-8220-8D918F30D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271166" cy="26677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10B42C4-565F-80E8-1B70-CA3227A1643E}"/>
                    </a:ext>
                  </a:extLst>
                </p:cNvPr>
                <p:cNvSpPr/>
                <p:nvPr/>
              </p:nvSpPr>
              <p:spPr>
                <a:xfrm>
                  <a:off x="2482745" y="4427241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BE62F2B-92AD-8BB0-D6A9-390CC9750362}"/>
                  </a:ext>
                </a:extLst>
              </p:cNvPr>
              <p:cNvGrpSpPr/>
              <p:nvPr/>
            </p:nvGrpSpPr>
            <p:grpSpPr>
              <a:xfrm>
                <a:off x="2129321" y="3067631"/>
                <a:ext cx="209024" cy="649636"/>
                <a:chOff x="1672577" y="2312450"/>
                <a:chExt cx="263770" cy="809078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7860165-F4EE-B228-7E43-FFA03C419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574954"/>
                  <a:ext cx="0" cy="546574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85D25DB-DE7F-9B7D-74B5-B5BDB8F5C3FE}"/>
                    </a:ext>
                  </a:extLst>
                </p:cNvPr>
                <p:cNvSpPr/>
                <p:nvPr/>
              </p:nvSpPr>
              <p:spPr>
                <a:xfrm>
                  <a:off x="1672577" y="2312450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4AA904D-A371-6334-76E4-94C4FB587870}"/>
                  </a:ext>
                </a:extLst>
              </p:cNvPr>
              <p:cNvGrpSpPr/>
              <p:nvPr/>
            </p:nvGrpSpPr>
            <p:grpSpPr>
              <a:xfrm>
                <a:off x="1727615" y="3722155"/>
                <a:ext cx="999529" cy="982285"/>
                <a:chOff x="2454791" y="902046"/>
                <a:chExt cx="1531345" cy="148656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406393C-2036-4275-CDB3-A8064BECD88C}"/>
                    </a:ext>
                  </a:extLst>
                </p:cNvPr>
                <p:cNvGrpSpPr/>
                <p:nvPr/>
              </p:nvGrpSpPr>
              <p:grpSpPr>
                <a:xfrm>
                  <a:off x="2783211" y="1174914"/>
                  <a:ext cx="908538" cy="955431"/>
                  <a:chOff x="2189285" y="2350476"/>
                  <a:chExt cx="908538" cy="95543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D017A77E-025A-B89B-C6F6-946E9E118876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305907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71FEE2F-F5C6-098C-2ED0-44B17DE7DFCA}"/>
                      </a:ext>
                    </a:extLst>
                  </p:cNvPr>
                  <p:cNvCxnSpPr/>
                  <p:nvPr/>
                </p:nvCxnSpPr>
                <p:spPr>
                  <a:xfrm>
                    <a:off x="2192216" y="2350476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C9EF2CC-AC1A-0694-1122-7101C44D290C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DE3D1A8-1A4D-7A1C-04C9-FE0B28A1CC55}"/>
                </a:ext>
              </a:extLst>
            </p:cNvPr>
            <p:cNvGrpSpPr/>
            <p:nvPr/>
          </p:nvGrpSpPr>
          <p:grpSpPr>
            <a:xfrm>
              <a:off x="915953" y="2306120"/>
              <a:ext cx="1827802" cy="1347423"/>
              <a:chOff x="2490851" y="4145285"/>
              <a:chExt cx="2466089" cy="182462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FCF34FC-CDD6-6855-C713-CBE935820318}"/>
                  </a:ext>
                </a:extLst>
              </p:cNvPr>
              <p:cNvGrpSpPr/>
              <p:nvPr/>
            </p:nvGrpSpPr>
            <p:grpSpPr>
              <a:xfrm>
                <a:off x="4345329" y="4422121"/>
                <a:ext cx="611611" cy="333490"/>
                <a:chOff x="2386159" y="3083999"/>
                <a:chExt cx="771800" cy="415339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7DD350A-15D2-83A0-2244-0FEEE90BC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0811"/>
                  <a:ext cx="542785" cy="218527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1A89B9A-8D4E-C3FA-2F37-DD41B46363F7}"/>
                    </a:ext>
                  </a:extLst>
                </p:cNvPr>
                <p:cNvSpPr/>
                <p:nvPr/>
              </p:nvSpPr>
              <p:spPr>
                <a:xfrm>
                  <a:off x="2894189" y="3083999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F20C7AD-47D2-AE4A-9AE5-598E457C9C10}"/>
                  </a:ext>
                </a:extLst>
              </p:cNvPr>
              <p:cNvGrpSpPr/>
              <p:nvPr/>
            </p:nvGrpSpPr>
            <p:grpSpPr>
              <a:xfrm>
                <a:off x="3586623" y="5421720"/>
                <a:ext cx="209024" cy="363681"/>
                <a:chOff x="1428737" y="4299440"/>
                <a:chExt cx="263770" cy="45294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710E13B-8BBD-93C3-82FF-76EF48EA5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78403" y="4299440"/>
                  <a:ext cx="45117" cy="26244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BD56691-92C6-EBFD-6545-A1A7AA26FE55}"/>
                    </a:ext>
                  </a:extLst>
                </p:cNvPr>
                <p:cNvSpPr/>
                <p:nvPr/>
              </p:nvSpPr>
              <p:spPr>
                <a:xfrm>
                  <a:off x="1428737" y="4471026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8D3E523-8CB2-BA39-046B-02FC25E9DE95}"/>
                  </a:ext>
                </a:extLst>
              </p:cNvPr>
              <p:cNvGrpSpPr/>
              <p:nvPr/>
            </p:nvGrpSpPr>
            <p:grpSpPr>
              <a:xfrm>
                <a:off x="2775144" y="4222266"/>
                <a:ext cx="696173" cy="461385"/>
                <a:chOff x="404721" y="2835092"/>
                <a:chExt cx="878510" cy="574624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AEADADD-3995-98BF-A8EB-061BE27E5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26" y="3037906"/>
                  <a:ext cx="682005" cy="371810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66DF5EC-4753-DE89-B86B-AC368FDB8067}"/>
                    </a:ext>
                  </a:extLst>
                </p:cNvPr>
                <p:cNvSpPr/>
                <p:nvPr/>
              </p:nvSpPr>
              <p:spPr>
                <a:xfrm>
                  <a:off x="404721" y="2835092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0DFB643-08EB-438D-C6DD-1258D4F2FD0B}"/>
                  </a:ext>
                </a:extLst>
              </p:cNvPr>
              <p:cNvGrpSpPr/>
              <p:nvPr/>
            </p:nvGrpSpPr>
            <p:grpSpPr>
              <a:xfrm>
                <a:off x="2490851" y="5123548"/>
                <a:ext cx="907595" cy="605135"/>
                <a:chOff x="45970" y="3957582"/>
                <a:chExt cx="1145307" cy="753655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DE24B1DD-3E46-79B4-B8A9-A6D998A6A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443" y="3957582"/>
                  <a:ext cx="958834" cy="569324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AB5AD89-3961-73B1-4279-A117DB0B3AB3}"/>
                    </a:ext>
                  </a:extLst>
                </p:cNvPr>
                <p:cNvSpPr/>
                <p:nvPr/>
              </p:nvSpPr>
              <p:spPr>
                <a:xfrm>
                  <a:off x="45970" y="4429882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3F9AF82-5B88-EAB7-81A3-355D2F420B35}"/>
                  </a:ext>
                </a:extLst>
              </p:cNvPr>
              <p:cNvGrpSpPr/>
              <p:nvPr/>
            </p:nvGrpSpPr>
            <p:grpSpPr>
              <a:xfrm>
                <a:off x="4225098" y="5315134"/>
                <a:ext cx="684573" cy="654778"/>
                <a:chOff x="2234436" y="4196192"/>
                <a:chExt cx="863871" cy="815483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14FA4BC-D755-D727-0307-EB49DFE06B92}"/>
                    </a:ext>
                  </a:extLst>
                </p:cNvPr>
                <p:cNvCxnSpPr>
                  <a:cxnSpLocks/>
                  <a:stCxn id="46" idx="1"/>
                </p:cNvCxnSpPr>
                <p:nvPr/>
              </p:nvCxnSpPr>
              <p:spPr>
                <a:xfrm flipH="1" flipV="1">
                  <a:off x="2234436" y="4196192"/>
                  <a:ext cx="638729" cy="57533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E79D13B-FF6F-5FF2-F45C-4BABA37C9B88}"/>
                    </a:ext>
                  </a:extLst>
                </p:cNvPr>
                <p:cNvSpPr/>
                <p:nvPr/>
              </p:nvSpPr>
              <p:spPr>
                <a:xfrm>
                  <a:off x="2834537" y="4730320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DC575A6-2805-9A6A-83BC-FEBC045BA62B}"/>
                  </a:ext>
                </a:extLst>
              </p:cNvPr>
              <p:cNvGrpSpPr/>
              <p:nvPr/>
            </p:nvGrpSpPr>
            <p:grpSpPr>
              <a:xfrm>
                <a:off x="3779852" y="4145285"/>
                <a:ext cx="209024" cy="306968"/>
                <a:chOff x="1672577" y="2739220"/>
                <a:chExt cx="263770" cy="382308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5F107A3-219D-84EC-30D9-1A475EB74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3012160"/>
                  <a:ext cx="0" cy="109368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85B62CA-9CCB-2B98-21B0-E2F17E3116C4}"/>
                    </a:ext>
                  </a:extLst>
                </p:cNvPr>
                <p:cNvSpPr/>
                <p:nvPr/>
              </p:nvSpPr>
              <p:spPr>
                <a:xfrm>
                  <a:off x="1672577" y="2739220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633B473-9449-6DF4-1DE9-3ABD995A409E}"/>
                  </a:ext>
                </a:extLst>
              </p:cNvPr>
              <p:cNvGrpSpPr/>
              <p:nvPr/>
            </p:nvGrpSpPr>
            <p:grpSpPr>
              <a:xfrm>
                <a:off x="3378146" y="4457141"/>
                <a:ext cx="999529" cy="982285"/>
                <a:chOff x="2454791" y="902046"/>
                <a:chExt cx="1531345" cy="1486569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DBBE3605-FEB4-6FB5-14BB-BBFC33709987}"/>
                    </a:ext>
                  </a:extLst>
                </p:cNvPr>
                <p:cNvGrpSpPr/>
                <p:nvPr/>
              </p:nvGrpSpPr>
              <p:grpSpPr>
                <a:xfrm>
                  <a:off x="2783211" y="1174914"/>
                  <a:ext cx="908538" cy="955431"/>
                  <a:chOff x="2189285" y="2350476"/>
                  <a:chExt cx="908538" cy="955431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12215C56-38AF-E7BD-7092-986498078508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305907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C290841-F76F-CAFE-BEAE-172441D43F39}"/>
                      </a:ext>
                    </a:extLst>
                  </p:cNvPr>
                  <p:cNvCxnSpPr/>
                  <p:nvPr/>
                </p:nvCxnSpPr>
                <p:spPr>
                  <a:xfrm>
                    <a:off x="2192216" y="2350476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15A754C-B2B5-CCE2-08E5-E1A61411A4EF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5DCAC63-8CCA-498B-1982-F840A47E0B0B}"/>
                </a:ext>
              </a:extLst>
            </p:cNvPr>
            <p:cNvGrpSpPr/>
            <p:nvPr/>
          </p:nvGrpSpPr>
          <p:grpSpPr>
            <a:xfrm>
              <a:off x="1524000" y="1053020"/>
              <a:ext cx="1428997" cy="1229783"/>
              <a:chOff x="1169363" y="3326251"/>
              <a:chExt cx="1928017" cy="166532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43B9264-8BA1-BD32-DAFE-60EBA23C4FDB}"/>
                  </a:ext>
                </a:extLst>
              </p:cNvPr>
              <p:cNvGrpSpPr/>
              <p:nvPr/>
            </p:nvGrpSpPr>
            <p:grpSpPr>
              <a:xfrm>
                <a:off x="2694801" y="3789652"/>
                <a:ext cx="402579" cy="230980"/>
                <a:chOff x="2386159" y="3211669"/>
                <a:chExt cx="508019" cy="287669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496183C-5769-F972-667A-9E376E98CA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364761"/>
                  <a:ext cx="303534" cy="134577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CCC52311-A017-E80A-34BA-539064EEA7FC}"/>
                    </a:ext>
                  </a:extLst>
                </p:cNvPr>
                <p:cNvSpPr/>
                <p:nvPr/>
              </p:nvSpPr>
              <p:spPr>
                <a:xfrm>
                  <a:off x="2630408" y="3211669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5382A3B-25FE-7B01-034C-9CAC7E53D295}"/>
                  </a:ext>
                </a:extLst>
              </p:cNvPr>
              <p:cNvGrpSpPr/>
              <p:nvPr/>
            </p:nvGrpSpPr>
            <p:grpSpPr>
              <a:xfrm>
                <a:off x="1933691" y="4704444"/>
                <a:ext cx="209024" cy="243486"/>
                <a:chOff x="1425709" y="4321492"/>
                <a:chExt cx="263770" cy="303245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2E0B53AE-DA48-3B7D-F8CB-C642B42BB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2273" y="4321492"/>
                  <a:ext cx="44789" cy="12007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45CCE154-6743-CCA4-3319-E5B719312039}"/>
                    </a:ext>
                  </a:extLst>
                </p:cNvPr>
                <p:cNvSpPr/>
                <p:nvPr/>
              </p:nvSpPr>
              <p:spPr>
                <a:xfrm>
                  <a:off x="1425709" y="4343383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3940F47-833E-A6AA-87F8-6C15290D27CE}"/>
                  </a:ext>
                </a:extLst>
              </p:cNvPr>
              <p:cNvGrpSpPr/>
              <p:nvPr/>
            </p:nvGrpSpPr>
            <p:grpSpPr>
              <a:xfrm>
                <a:off x="1538892" y="3756836"/>
                <a:ext cx="272814" cy="225909"/>
                <a:chOff x="927505" y="3170813"/>
                <a:chExt cx="344267" cy="281355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70DB11C9-EF5B-B2E5-092A-43DA612F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1865" y="3280360"/>
                  <a:ext cx="249907" cy="138887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03665D4-68FD-B172-CB64-78BFD8527DB8}"/>
                    </a:ext>
                  </a:extLst>
                </p:cNvPr>
                <p:cNvSpPr/>
                <p:nvPr/>
              </p:nvSpPr>
              <p:spPr>
                <a:xfrm>
                  <a:off x="927505" y="3170813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E51759D-A190-2EAE-7C3D-BE2BC5BCEE15}"/>
                  </a:ext>
                </a:extLst>
              </p:cNvPr>
              <p:cNvGrpSpPr/>
              <p:nvPr/>
            </p:nvGrpSpPr>
            <p:grpSpPr>
              <a:xfrm>
                <a:off x="1169363" y="4388560"/>
                <a:ext cx="578552" cy="351957"/>
                <a:chOff x="461194" y="3957582"/>
                <a:chExt cx="730083" cy="438339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AB35DCFB-B4DD-108B-E661-983B9851D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5535" y="3957582"/>
                  <a:ext cx="505742" cy="238610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3550105-3CEE-BA16-1A6E-3A52A64DC279}"/>
                    </a:ext>
                  </a:extLst>
                </p:cNvPr>
                <p:cNvSpPr/>
                <p:nvPr/>
              </p:nvSpPr>
              <p:spPr>
                <a:xfrm>
                  <a:off x="461194" y="411456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6EA5D89-1737-5F34-2E3B-FF744B2B490D}"/>
                  </a:ext>
                </a:extLst>
              </p:cNvPr>
              <p:cNvGrpSpPr/>
              <p:nvPr/>
            </p:nvGrpSpPr>
            <p:grpSpPr>
              <a:xfrm>
                <a:off x="2574567" y="4580148"/>
                <a:ext cx="405796" cy="411426"/>
                <a:chOff x="2234436" y="4196192"/>
                <a:chExt cx="512079" cy="512404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6FD44D1-ADDC-C2EA-06D5-CBE6041EE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271166" cy="26677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1D61DED0-5AF0-3C76-5C0E-6F8F5C040DAA}"/>
                    </a:ext>
                  </a:extLst>
                </p:cNvPr>
                <p:cNvSpPr/>
                <p:nvPr/>
              </p:nvSpPr>
              <p:spPr>
                <a:xfrm>
                  <a:off x="2482745" y="4427241"/>
                  <a:ext cx="263770" cy="28135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67A0B66-76E7-EE8F-EA33-D4604A4D5ED3}"/>
                  </a:ext>
                </a:extLst>
              </p:cNvPr>
              <p:cNvGrpSpPr/>
              <p:nvPr/>
            </p:nvGrpSpPr>
            <p:grpSpPr>
              <a:xfrm>
                <a:off x="2109992" y="3326251"/>
                <a:ext cx="209024" cy="391013"/>
                <a:chOff x="1648186" y="2634547"/>
                <a:chExt cx="263770" cy="48698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63E2A32-4D57-36AE-9BCD-52B5155A4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796318" y="2868911"/>
                  <a:ext cx="8144" cy="252617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D7D18DF-EDAD-8623-4F69-85C68DA055D9}"/>
                    </a:ext>
                  </a:extLst>
                </p:cNvPr>
                <p:cNvSpPr/>
                <p:nvPr/>
              </p:nvSpPr>
              <p:spPr>
                <a:xfrm>
                  <a:off x="1648186" y="263454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8506749-5987-30B2-B74B-716DEE750353}"/>
                  </a:ext>
                </a:extLst>
              </p:cNvPr>
              <p:cNvGrpSpPr/>
              <p:nvPr/>
            </p:nvGrpSpPr>
            <p:grpSpPr>
              <a:xfrm>
                <a:off x="1727615" y="3722155"/>
                <a:ext cx="999529" cy="982285"/>
                <a:chOff x="2454791" y="902046"/>
                <a:chExt cx="1531345" cy="148656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B95519D9-2071-2D4A-5203-D52AFE66978C}"/>
                    </a:ext>
                  </a:extLst>
                </p:cNvPr>
                <p:cNvGrpSpPr/>
                <p:nvPr/>
              </p:nvGrpSpPr>
              <p:grpSpPr>
                <a:xfrm>
                  <a:off x="2783211" y="1174914"/>
                  <a:ext cx="908538" cy="955431"/>
                  <a:chOff x="2189285" y="2350476"/>
                  <a:chExt cx="908538" cy="95543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82BEC769-2A85-0FD5-5A0F-E03D9577BF24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305907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418B44B-B39A-2642-00C0-76D892529EC0}"/>
                      </a:ext>
                    </a:extLst>
                  </p:cNvPr>
                  <p:cNvCxnSpPr/>
                  <p:nvPr/>
                </p:nvCxnSpPr>
                <p:spPr>
                  <a:xfrm>
                    <a:off x="2192216" y="2350476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92C5C3A0-DA9C-6846-DBF1-EC1F524E58D3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B445DA6-0274-4B46-009F-7B5439C00398}"/>
              </a:ext>
            </a:extLst>
          </p:cNvPr>
          <p:cNvGrpSpPr/>
          <p:nvPr/>
        </p:nvGrpSpPr>
        <p:grpSpPr>
          <a:xfrm>
            <a:off x="3334189" y="1056108"/>
            <a:ext cx="4120442" cy="2883344"/>
            <a:chOff x="3643962" y="1092816"/>
            <a:chExt cx="4120442" cy="2883344"/>
          </a:xfrm>
        </p:grpSpPr>
        <p:pic>
          <p:nvPicPr>
            <p:cNvPr id="4" name="Picture 3" descr="A blue line on a black background&#10;&#10;Description automatically generated">
              <a:extLst>
                <a:ext uri="{FF2B5EF4-FFF2-40B4-BE49-F238E27FC236}">
                  <a16:creationId xmlns:a16="http://schemas.microsoft.com/office/drawing/2014/main" id="{BEBD4CA7-E298-8982-DCDF-2F5A2CFA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5833" y="1092816"/>
              <a:ext cx="3698507" cy="2448009"/>
            </a:xfrm>
            <a:prstGeom prst="rect">
              <a:avLst/>
            </a:prstGeom>
          </p:spPr>
        </p:pic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42D9A03C-375B-2460-A4F4-E49779A00760}"/>
                </a:ext>
              </a:extLst>
            </p:cNvPr>
            <p:cNvSpPr/>
            <p:nvPr/>
          </p:nvSpPr>
          <p:spPr>
            <a:xfrm>
              <a:off x="4093292" y="3451067"/>
              <a:ext cx="3671112" cy="8975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Arrow 79">
              <a:extLst>
                <a:ext uri="{FF2B5EF4-FFF2-40B4-BE49-F238E27FC236}">
                  <a16:creationId xmlns:a16="http://schemas.microsoft.com/office/drawing/2014/main" id="{6B7C6757-918C-78AB-8300-0806B11E5289}"/>
                </a:ext>
              </a:extLst>
            </p:cNvPr>
            <p:cNvSpPr/>
            <p:nvPr/>
          </p:nvSpPr>
          <p:spPr>
            <a:xfrm rot="16200000">
              <a:off x="2916437" y="2264713"/>
              <a:ext cx="2414530" cy="9935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01545B2-11AC-3EF0-C374-D179675FBB78}"/>
                    </a:ext>
                  </a:extLst>
                </p:cNvPr>
                <p:cNvSpPr txBox="1"/>
                <p:nvPr/>
              </p:nvSpPr>
              <p:spPr>
                <a:xfrm>
                  <a:off x="5583033" y="3514495"/>
                  <a:ext cx="69163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>
                    <a:latin typeface="Big Caslon Medium" panose="02000603090000020003" pitchFamily="2" charset="-79"/>
                    <a:cs typeface="Big Caslon Medium" panose="02000603090000020003" pitchFamily="2" charset="-79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01545B2-11AC-3EF0-C374-D179675FB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33" y="3514495"/>
                  <a:ext cx="69163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B3376A3-BF04-9644-CD4B-EFC32489474C}"/>
                    </a:ext>
                  </a:extLst>
                </p:cNvPr>
                <p:cNvSpPr txBox="1"/>
                <p:nvPr/>
              </p:nvSpPr>
              <p:spPr>
                <a:xfrm rot="16200000">
                  <a:off x="3459795" y="1908946"/>
                  <a:ext cx="8300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0" dirty="0">
                      <a:latin typeface="Goudy Old Style" panose="02020502050305020303" pitchFamily="18" charset="77"/>
                    </a:rPr>
                    <a:t>E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Goudy Old Style" panose="02020502050305020303" pitchFamily="18" charset="77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B3376A3-BF04-9644-CD4B-EFC324894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459795" y="1908946"/>
                  <a:ext cx="8300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0526" r="-28947" b="-10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7640724-2FB4-E1D1-67AB-EC721FD42093}"/>
                </a:ext>
              </a:extLst>
            </p:cNvPr>
            <p:cNvCxnSpPr/>
            <p:nvPr/>
          </p:nvCxnSpPr>
          <p:spPr>
            <a:xfrm>
              <a:off x="4173382" y="2298802"/>
              <a:ext cx="3400763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Brace 85">
            <a:extLst>
              <a:ext uri="{FF2B5EF4-FFF2-40B4-BE49-F238E27FC236}">
                <a16:creationId xmlns:a16="http://schemas.microsoft.com/office/drawing/2014/main" id="{1AC4A583-C73E-F15D-4BA0-788D30372ABC}"/>
              </a:ext>
            </a:extLst>
          </p:cNvPr>
          <p:cNvSpPr/>
          <p:nvPr/>
        </p:nvSpPr>
        <p:spPr>
          <a:xfrm>
            <a:off x="7224185" y="1247326"/>
            <a:ext cx="244763" cy="2087231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E7F1D7-28D9-F127-6F51-7D1ABA28EFF3}"/>
              </a:ext>
            </a:extLst>
          </p:cNvPr>
          <p:cNvSpPr txBox="1"/>
          <p:nvPr/>
        </p:nvSpPr>
        <p:spPr>
          <a:xfrm>
            <a:off x="7457983" y="2106773"/>
            <a:ext cx="38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𝛌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FD6C0D4-EBC4-598F-E007-092F03623D89}"/>
              </a:ext>
            </a:extLst>
          </p:cNvPr>
          <p:cNvGrpSpPr/>
          <p:nvPr/>
        </p:nvGrpSpPr>
        <p:grpSpPr>
          <a:xfrm>
            <a:off x="7793001" y="993194"/>
            <a:ext cx="4144055" cy="2930074"/>
            <a:chOff x="7793001" y="1138850"/>
            <a:chExt cx="4144055" cy="293007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F8E511F-8796-A483-8791-3737FFC18633}"/>
                </a:ext>
              </a:extLst>
            </p:cNvPr>
            <p:cNvGrpSpPr/>
            <p:nvPr/>
          </p:nvGrpSpPr>
          <p:grpSpPr>
            <a:xfrm>
              <a:off x="7793001" y="1199891"/>
              <a:ext cx="4144055" cy="2869033"/>
              <a:chOff x="7793001" y="1199891"/>
              <a:chExt cx="4144055" cy="2869033"/>
            </a:xfrm>
          </p:grpSpPr>
          <p:sp>
            <p:nvSpPr>
              <p:cNvPr id="90" name="Right Arrow 89">
                <a:extLst>
                  <a:ext uri="{FF2B5EF4-FFF2-40B4-BE49-F238E27FC236}">
                    <a16:creationId xmlns:a16="http://schemas.microsoft.com/office/drawing/2014/main" id="{F13D1F12-AE4C-C67E-55D5-A3D5A0F594B3}"/>
                  </a:ext>
                </a:extLst>
              </p:cNvPr>
              <p:cNvSpPr/>
              <p:nvPr/>
            </p:nvSpPr>
            <p:spPr>
              <a:xfrm>
                <a:off x="8265944" y="3543831"/>
                <a:ext cx="3671112" cy="8975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ight Arrow 90">
                <a:extLst>
                  <a:ext uri="{FF2B5EF4-FFF2-40B4-BE49-F238E27FC236}">
                    <a16:creationId xmlns:a16="http://schemas.microsoft.com/office/drawing/2014/main" id="{199CA4E5-4C64-0ED4-8588-CC3982D1C575}"/>
                  </a:ext>
                </a:extLst>
              </p:cNvPr>
              <p:cNvSpPr/>
              <p:nvPr/>
            </p:nvSpPr>
            <p:spPr>
              <a:xfrm rot="16200000">
                <a:off x="7089089" y="2357477"/>
                <a:ext cx="2414530" cy="9935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60E1ABCA-6B5B-E7C5-236D-26AD116A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9755685" y="3607259"/>
                    <a:ext cx="69163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2400" dirty="0">
                      <a:latin typeface="Big Caslon Medium" panose="02000603090000020003" pitchFamily="2" charset="-79"/>
                      <a:cs typeface="Big Caslon Medium" panose="02000603090000020003" pitchFamily="2" charset="-79"/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60E1ABCA-6B5B-E7C5-236D-26AD116A18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5685" y="3607259"/>
                    <a:ext cx="6916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BD59182-A960-102D-0034-2AD386243369}"/>
                  </a:ext>
                </a:extLst>
              </p:cNvPr>
              <p:cNvSpPr txBox="1"/>
              <p:nvPr/>
            </p:nvSpPr>
            <p:spPr>
              <a:xfrm rot="16200000">
                <a:off x="7313263" y="2093858"/>
                <a:ext cx="1421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latin typeface="Goudy Old Style" panose="02020502050305020303" pitchFamily="18" charset="77"/>
                  </a:rPr>
                  <a:t>⟨𝛅(t)𝛅(0)⟩</a:t>
                </a:r>
                <a:endParaRPr lang="en-US" sz="2400" dirty="0">
                  <a:latin typeface="Goudy Old Style" panose="02020502050305020303" pitchFamily="18" charset="77"/>
                </a:endParaRPr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1D01A94-59A2-FC5F-2EAC-E42A1E76C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8238207" y="1138850"/>
              <a:ext cx="3698849" cy="2448235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C858D7A-705A-E23B-D529-EAEDB16FBEDA}"/>
              </a:ext>
            </a:extLst>
          </p:cNvPr>
          <p:cNvGrpSpPr/>
          <p:nvPr/>
        </p:nvGrpSpPr>
        <p:grpSpPr>
          <a:xfrm>
            <a:off x="8207206" y="1008387"/>
            <a:ext cx="3776301" cy="2499500"/>
            <a:chOff x="978116" y="3797875"/>
            <a:chExt cx="3776301" cy="2499500"/>
          </a:xfrm>
        </p:grpSpPr>
        <p:pic>
          <p:nvPicPr>
            <p:cNvPr id="89" name="Picture 88" descr="A black screen with red lines&#10;&#10;Description automatically generated">
              <a:extLst>
                <a:ext uri="{FF2B5EF4-FFF2-40B4-BE49-F238E27FC236}">
                  <a16:creationId xmlns:a16="http://schemas.microsoft.com/office/drawing/2014/main" id="{CFA20373-640F-6CC0-2F89-44855D02F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8116" y="3797875"/>
              <a:ext cx="3776301" cy="2499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17F6F91-3D0C-E831-2913-B3D036C61EF2}"/>
                    </a:ext>
                  </a:extLst>
                </p:cNvPr>
                <p:cNvSpPr txBox="1"/>
                <p:nvPr/>
              </p:nvSpPr>
              <p:spPr>
                <a:xfrm>
                  <a:off x="1374888" y="5802399"/>
                  <a:ext cx="87053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𝜆𝜏</m:t>
                        </m:r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≪1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17F6F91-3D0C-E831-2913-B3D036C61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888" y="5802399"/>
                  <a:ext cx="870535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D4297356-1082-106E-4668-5696E2AF3B11}"/>
              </a:ext>
            </a:extLst>
          </p:cNvPr>
          <p:cNvSpPr txBox="1"/>
          <p:nvPr/>
        </p:nvSpPr>
        <p:spPr>
          <a:xfrm>
            <a:off x="9550352" y="1403459"/>
            <a:ext cx="107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Gaussian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1070E31-9A51-F9C5-97A8-447D640824F7}"/>
              </a:ext>
            </a:extLst>
          </p:cNvPr>
          <p:cNvGrpSpPr/>
          <p:nvPr/>
        </p:nvGrpSpPr>
        <p:grpSpPr>
          <a:xfrm>
            <a:off x="8213431" y="1046143"/>
            <a:ext cx="3776301" cy="2816893"/>
            <a:chOff x="4155774" y="4307292"/>
            <a:chExt cx="3776301" cy="28168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7F37BE0-B4B2-AC99-A2F0-107AFCD17B18}"/>
                    </a:ext>
                  </a:extLst>
                </p:cNvPr>
                <p:cNvSpPr txBox="1"/>
                <p:nvPr/>
              </p:nvSpPr>
              <p:spPr>
                <a:xfrm>
                  <a:off x="5608656" y="4489286"/>
                  <a:ext cx="87053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𝜆𝜏</m:t>
                        </m:r>
                        <m:r>
                          <a:rPr lang="en-US" sz="16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≫1</m:t>
                        </m:r>
                      </m:oMath>
                    </m:oMathPara>
                  </a14:m>
                  <a:endParaRPr lang="en-US" sz="16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7F37BE0-B4B2-AC99-A2F0-107AFCD17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8656" y="4489286"/>
                  <a:ext cx="870535" cy="246221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7" name="Picture 106" descr="A black background with yellow border&#10;&#10;Description automatically generated">
              <a:extLst>
                <a:ext uri="{FF2B5EF4-FFF2-40B4-BE49-F238E27FC236}">
                  <a16:creationId xmlns:a16="http://schemas.microsoft.com/office/drawing/2014/main" id="{BA278576-0D0D-EBD9-FD59-61D661F14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55774" y="4307292"/>
              <a:ext cx="3776301" cy="2816893"/>
            </a:xfrm>
            <a:prstGeom prst="rect">
              <a:avLst/>
            </a:prstGeom>
          </p:spPr>
        </p:pic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6D585E37-ABE6-EA19-23AF-23237DC32F14}"/>
              </a:ext>
            </a:extLst>
          </p:cNvPr>
          <p:cNvSpPr txBox="1"/>
          <p:nvPr/>
        </p:nvSpPr>
        <p:spPr>
          <a:xfrm>
            <a:off x="8517878" y="2678450"/>
            <a:ext cx="12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Lorentzian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CD2B19E-44A1-41A8-EE87-FDB8A5713166}"/>
              </a:ext>
            </a:extLst>
          </p:cNvPr>
          <p:cNvGrpSpPr/>
          <p:nvPr/>
        </p:nvGrpSpPr>
        <p:grpSpPr>
          <a:xfrm>
            <a:off x="3323452" y="3806237"/>
            <a:ext cx="4154383" cy="2801889"/>
            <a:chOff x="4110275" y="3783778"/>
            <a:chExt cx="4154383" cy="280188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87465DB-FFEA-4D11-9528-78F28708548C}"/>
                </a:ext>
              </a:extLst>
            </p:cNvPr>
            <p:cNvGrpSpPr/>
            <p:nvPr/>
          </p:nvGrpSpPr>
          <p:grpSpPr>
            <a:xfrm>
              <a:off x="4110275" y="3829922"/>
              <a:ext cx="4120442" cy="2755745"/>
              <a:chOff x="4482507" y="3927026"/>
              <a:chExt cx="4120442" cy="2755745"/>
            </a:xfrm>
          </p:grpSpPr>
          <p:sp>
            <p:nvSpPr>
              <p:cNvPr id="113" name="Right Arrow 112">
                <a:extLst>
                  <a:ext uri="{FF2B5EF4-FFF2-40B4-BE49-F238E27FC236}">
                    <a16:creationId xmlns:a16="http://schemas.microsoft.com/office/drawing/2014/main" id="{7A26AB1B-29E6-955E-6E04-9BBD05FBD5A0}"/>
                  </a:ext>
                </a:extLst>
              </p:cNvPr>
              <p:cNvSpPr/>
              <p:nvPr/>
            </p:nvSpPr>
            <p:spPr>
              <a:xfrm>
                <a:off x="4931837" y="6270966"/>
                <a:ext cx="3671112" cy="8975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Arrow 113">
                <a:extLst>
                  <a:ext uri="{FF2B5EF4-FFF2-40B4-BE49-F238E27FC236}">
                    <a16:creationId xmlns:a16="http://schemas.microsoft.com/office/drawing/2014/main" id="{7AE515FA-EF1E-F88F-6B7D-38E441D78494}"/>
                  </a:ext>
                </a:extLst>
              </p:cNvPr>
              <p:cNvSpPr/>
              <p:nvPr/>
            </p:nvSpPr>
            <p:spPr>
              <a:xfrm rot="16200000">
                <a:off x="3754982" y="5084612"/>
                <a:ext cx="2414530" cy="9935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78088795-C83B-9510-5D50-18AB94BD4DD3}"/>
                      </a:ext>
                    </a:extLst>
                  </p:cNvPr>
                  <p:cNvSpPr txBox="1"/>
                  <p:nvPr/>
                </p:nvSpPr>
                <p:spPr>
                  <a:xfrm>
                    <a:off x="6421578" y="6221106"/>
                    <a:ext cx="69163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400" dirty="0">
                      <a:latin typeface="Big Caslon Medium" panose="02000603090000020003" pitchFamily="2" charset="-79"/>
                      <a:cs typeface="Big Caslon Medium" panose="02000603090000020003" pitchFamily="2" charset="-79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78088795-C83B-9510-5D50-18AB94BD4D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1578" y="6221106"/>
                    <a:ext cx="691630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F1FEC29B-13E3-FB63-4EB8-4AB1D36C4C4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298340" y="4728845"/>
                    <a:ext cx="83000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F1FEC29B-13E3-FB63-4EB8-4AB1D36C4C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298340" y="4728845"/>
                    <a:ext cx="830000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8955" r="-13158" b="-14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19" name="Picture 118" descr="A red green yellow and blue lines&#10;&#10;Description automatically generated">
              <a:extLst>
                <a:ext uri="{FF2B5EF4-FFF2-40B4-BE49-F238E27FC236}">
                  <a16:creationId xmlns:a16="http://schemas.microsoft.com/office/drawing/2014/main" id="{0F6A7230-99E5-9F05-A403-76B51E17A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48970" y="3783778"/>
              <a:ext cx="3815688" cy="2525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5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100" grpId="0"/>
      <p:bldP spid="1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3DC7-9313-9D31-7135-436831B97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Linewidth broadening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DBBCB7-DC86-428E-A969-D01222141DB3}"/>
              </a:ext>
            </a:extLst>
          </p:cNvPr>
          <p:cNvGrpSpPr/>
          <p:nvPr/>
        </p:nvGrpSpPr>
        <p:grpSpPr>
          <a:xfrm>
            <a:off x="6474070" y="1351371"/>
            <a:ext cx="4323761" cy="3890571"/>
            <a:chOff x="7396558" y="1553671"/>
            <a:chExt cx="4323761" cy="389057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7814348-EF2C-8057-E0BB-0472641F1A82}"/>
                </a:ext>
              </a:extLst>
            </p:cNvPr>
            <p:cNvGrpSpPr/>
            <p:nvPr/>
          </p:nvGrpSpPr>
          <p:grpSpPr>
            <a:xfrm>
              <a:off x="7396558" y="1747880"/>
              <a:ext cx="4202121" cy="3696362"/>
              <a:chOff x="7505451" y="1399922"/>
              <a:chExt cx="3972229" cy="3356498"/>
            </a:xfrm>
          </p:grpSpPr>
          <p:sp>
            <p:nvSpPr>
              <p:cNvPr id="26" name="Right Arrow 25">
                <a:extLst>
                  <a:ext uri="{FF2B5EF4-FFF2-40B4-BE49-F238E27FC236}">
                    <a16:creationId xmlns:a16="http://schemas.microsoft.com/office/drawing/2014/main" id="{92889AB9-211A-EFBD-2E99-7CBC5AC492E5}"/>
                  </a:ext>
                </a:extLst>
              </p:cNvPr>
              <p:cNvSpPr/>
              <p:nvPr/>
            </p:nvSpPr>
            <p:spPr>
              <a:xfrm>
                <a:off x="7964752" y="4272700"/>
                <a:ext cx="3512928" cy="10250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4DFD8491-554A-51A1-630F-739475E10C90}"/>
                  </a:ext>
                </a:extLst>
              </p:cNvPr>
              <p:cNvSpPr/>
              <p:nvPr/>
            </p:nvSpPr>
            <p:spPr>
              <a:xfrm rot="16200000">
                <a:off x="6521669" y="2822826"/>
                <a:ext cx="2951559" cy="10575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C1BB3AF-F7F3-2B46-26D7-8493BBD9FEF3}"/>
                      </a:ext>
                    </a:extLst>
                  </p:cNvPr>
                  <p:cNvSpPr txBox="1"/>
                  <p:nvPr/>
                </p:nvSpPr>
                <p:spPr>
                  <a:xfrm>
                    <a:off x="9433088" y="4294755"/>
                    <a:ext cx="66182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C1BB3AF-F7F3-2B46-26D7-8493BBD9FE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3088" y="4294755"/>
                    <a:ext cx="661829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AFC8782-DF85-D7CE-A779-4A6F304A663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19142" y="2424368"/>
                    <a:ext cx="1711281" cy="73866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AFC8782-DF85-D7CE-A779-4A6F304A66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019142" y="2424368"/>
                    <a:ext cx="1711281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3" name="Picture 32" descr="A blue line on a black background&#10;&#10;Description automatically generated">
              <a:extLst>
                <a:ext uri="{FF2B5EF4-FFF2-40B4-BE49-F238E27FC236}">
                  <a16:creationId xmlns:a16="http://schemas.microsoft.com/office/drawing/2014/main" id="{AB7A59DB-A185-558D-0594-417AADC70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8265" y="1553671"/>
              <a:ext cx="3932054" cy="3573409"/>
            </a:xfrm>
            <a:prstGeom prst="rect">
              <a:avLst/>
            </a:prstGeom>
          </p:spPr>
        </p:pic>
      </p:grpSp>
      <p:pic>
        <p:nvPicPr>
          <p:cNvPr id="36" name="Picture 35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5DCA82ED-241D-A806-4C3E-1385D7EFE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621" y="1351371"/>
            <a:ext cx="4100572" cy="364950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20E06AE9-575C-5BC5-F017-560FE3CD1463}"/>
              </a:ext>
            </a:extLst>
          </p:cNvPr>
          <p:cNvGrpSpPr/>
          <p:nvPr/>
        </p:nvGrpSpPr>
        <p:grpSpPr>
          <a:xfrm>
            <a:off x="1307025" y="1088085"/>
            <a:ext cx="1922821" cy="2236778"/>
            <a:chOff x="1579438" y="2767126"/>
            <a:chExt cx="1890407" cy="2105472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303B432-5D5F-B7AB-E8F1-22D1D0796D50}"/>
                </a:ext>
              </a:extLst>
            </p:cNvPr>
            <p:cNvCxnSpPr/>
            <p:nvPr/>
          </p:nvCxnSpPr>
          <p:spPr>
            <a:xfrm>
              <a:off x="2186484" y="3985304"/>
              <a:ext cx="480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AF59437-7D49-568C-F3F6-D0C4267BD399}"/>
                </a:ext>
              </a:extLst>
            </p:cNvPr>
            <p:cNvCxnSpPr/>
            <p:nvPr/>
          </p:nvCxnSpPr>
          <p:spPr>
            <a:xfrm>
              <a:off x="2197564" y="3719942"/>
              <a:ext cx="480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402BD1F-F4FB-D948-0683-5D983C9CD34E}"/>
                </a:ext>
              </a:extLst>
            </p:cNvPr>
            <p:cNvGrpSpPr/>
            <p:nvPr/>
          </p:nvGrpSpPr>
          <p:grpSpPr>
            <a:xfrm rot="9874050">
              <a:off x="1579438" y="2767126"/>
              <a:ext cx="1890407" cy="2105472"/>
              <a:chOff x="1026529" y="3280344"/>
              <a:chExt cx="2326850" cy="2607068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284DB66-6FC2-13BB-7E3B-B394323A27CC}"/>
                  </a:ext>
                </a:extLst>
              </p:cNvPr>
              <p:cNvGrpSpPr/>
              <p:nvPr/>
            </p:nvGrpSpPr>
            <p:grpSpPr>
              <a:xfrm>
                <a:off x="2771480" y="4076161"/>
                <a:ext cx="581899" cy="327435"/>
                <a:chOff x="2386159" y="3091540"/>
                <a:chExt cx="734306" cy="407798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1688E9D5-147E-3260-080A-7108E1520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6664"/>
                  <a:ext cx="520943" cy="212674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C44B82A6-15D0-23CE-6DD0-6624DB156487}"/>
                    </a:ext>
                  </a:extLst>
                </p:cNvPr>
                <p:cNvSpPr/>
                <p:nvPr/>
              </p:nvSpPr>
              <p:spPr>
                <a:xfrm>
                  <a:off x="2856695" y="3091540"/>
                  <a:ext cx="263770" cy="28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871BF6D3-19E0-DFC0-A54F-0145412C2780}"/>
                  </a:ext>
                </a:extLst>
              </p:cNvPr>
              <p:cNvGrpSpPr/>
              <p:nvPr/>
            </p:nvGrpSpPr>
            <p:grpSpPr>
              <a:xfrm>
                <a:off x="1840449" y="5063731"/>
                <a:ext cx="305713" cy="823681"/>
                <a:chOff x="1211279" y="4321492"/>
                <a:chExt cx="385783" cy="102583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A1F8F024-CB71-E28B-65C3-91A929B2A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53AAF6CA-B879-4610-CBD9-D4324B3DE8F0}"/>
                    </a:ext>
                  </a:extLst>
                </p:cNvPr>
                <p:cNvSpPr/>
                <p:nvPr/>
              </p:nvSpPr>
              <p:spPr>
                <a:xfrm>
                  <a:off x="1211279" y="5065977"/>
                  <a:ext cx="263770" cy="28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BB6339D-601C-53DF-6BC4-02B3E06BBACC}"/>
                  </a:ext>
                </a:extLst>
              </p:cNvPr>
              <p:cNvGrpSpPr/>
              <p:nvPr/>
            </p:nvGrpSpPr>
            <p:grpSpPr>
              <a:xfrm>
                <a:off x="1316722" y="3842321"/>
                <a:ext cx="580745" cy="489314"/>
                <a:chOff x="550381" y="2800308"/>
                <a:chExt cx="732850" cy="60940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D973F1F-3C08-B13F-F9B5-821A5BCD1332}"/>
                    </a:ext>
                  </a:extLst>
                </p:cNvPr>
                <p:cNvCxnSpPr/>
                <p:nvPr/>
              </p:nvCxnSpPr>
              <p:spPr>
                <a:xfrm>
                  <a:off x="768638" y="3022857"/>
                  <a:ext cx="514593" cy="386859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FE8A54D9-FAC9-FE79-C3A4-67D9A88DA4F4}"/>
                    </a:ext>
                  </a:extLst>
                </p:cNvPr>
                <p:cNvSpPr/>
                <p:nvPr/>
              </p:nvSpPr>
              <p:spPr>
                <a:xfrm>
                  <a:off x="550381" y="2800308"/>
                  <a:ext cx="263770" cy="28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9487164-3D8F-151D-A38A-6FD5C99F8068}"/>
                  </a:ext>
                </a:extLst>
              </p:cNvPr>
              <p:cNvGrpSpPr/>
              <p:nvPr/>
            </p:nvGrpSpPr>
            <p:grpSpPr>
              <a:xfrm>
                <a:off x="1026529" y="4702783"/>
                <a:ext cx="761318" cy="520348"/>
                <a:chOff x="184183" y="3871955"/>
                <a:chExt cx="960718" cy="648058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00219822-0741-12A1-1801-ABE9D0E60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725950" flipH="1">
                  <a:off x="441056" y="3871955"/>
                  <a:ext cx="703845" cy="582508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22BABDEF-F246-299C-F816-6E125B0A4580}"/>
                    </a:ext>
                  </a:extLst>
                </p:cNvPr>
                <p:cNvSpPr/>
                <p:nvPr/>
              </p:nvSpPr>
              <p:spPr>
                <a:xfrm>
                  <a:off x="184183" y="4238659"/>
                  <a:ext cx="263770" cy="28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0E0E6FCC-1B2F-75C6-65C1-0E4C79061670}"/>
                  </a:ext>
                </a:extLst>
              </p:cNvPr>
              <p:cNvGrpSpPr/>
              <p:nvPr/>
            </p:nvGrpSpPr>
            <p:grpSpPr>
              <a:xfrm>
                <a:off x="2651247" y="4963123"/>
                <a:ext cx="673443" cy="660950"/>
                <a:chOff x="2234436" y="4196192"/>
                <a:chExt cx="849827" cy="823169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216ED708-01BA-C13C-24B2-1698BA12A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672666" cy="6276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CF523391-D3A9-6B39-5148-1DE39E4FBFE4}"/>
                    </a:ext>
                  </a:extLst>
                </p:cNvPr>
                <p:cNvSpPr/>
                <p:nvPr/>
              </p:nvSpPr>
              <p:spPr>
                <a:xfrm>
                  <a:off x="2820493" y="4738007"/>
                  <a:ext cx="263770" cy="28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388A678-BBB0-71FB-33F6-2B93E793318A}"/>
                  </a:ext>
                </a:extLst>
              </p:cNvPr>
              <p:cNvGrpSpPr/>
              <p:nvPr/>
            </p:nvGrpSpPr>
            <p:grpSpPr>
              <a:xfrm>
                <a:off x="2206003" y="3280344"/>
                <a:ext cx="209024" cy="819895"/>
                <a:chOff x="1672577" y="2100404"/>
                <a:chExt cx="263770" cy="1021124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3AD63B95-7C92-074F-F5EC-68EE7A27B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353359"/>
                  <a:ext cx="4665" cy="768169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D17E50F5-E7D2-D9E3-EEB4-5499F67B5FAC}"/>
                    </a:ext>
                  </a:extLst>
                </p:cNvPr>
                <p:cNvSpPr/>
                <p:nvPr/>
              </p:nvSpPr>
              <p:spPr>
                <a:xfrm>
                  <a:off x="1672577" y="2100404"/>
                  <a:ext cx="263770" cy="28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F29F0D1A-1C3B-0936-EDF4-033106904EE2}"/>
                  </a:ext>
                </a:extLst>
              </p:cNvPr>
              <p:cNvSpPr/>
              <p:nvPr/>
            </p:nvSpPr>
            <p:spPr>
              <a:xfrm>
                <a:off x="1804297" y="4105127"/>
                <a:ext cx="999529" cy="982285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CB6143-B182-711B-0BFE-33E5EDC4826B}"/>
              </a:ext>
            </a:extLst>
          </p:cNvPr>
          <p:cNvGrpSpPr/>
          <p:nvPr/>
        </p:nvGrpSpPr>
        <p:grpSpPr>
          <a:xfrm>
            <a:off x="1205449" y="3113106"/>
            <a:ext cx="2309426" cy="2110166"/>
            <a:chOff x="2824669" y="4586401"/>
            <a:chExt cx="2101270" cy="190202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38DD922-D13B-4289-33ED-E27637351C5D}"/>
                </a:ext>
              </a:extLst>
            </p:cNvPr>
            <p:cNvGrpSpPr/>
            <p:nvPr/>
          </p:nvGrpSpPr>
          <p:grpSpPr>
            <a:xfrm rot="14970295">
              <a:off x="2924290" y="4486780"/>
              <a:ext cx="1902028" cy="2101270"/>
              <a:chOff x="1012223" y="3280344"/>
              <a:chExt cx="2341156" cy="2601865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8EACCC0-D247-582E-8029-BD14D5F5912F}"/>
                  </a:ext>
                </a:extLst>
              </p:cNvPr>
              <p:cNvGrpSpPr/>
              <p:nvPr/>
            </p:nvGrpSpPr>
            <p:grpSpPr>
              <a:xfrm>
                <a:off x="2771480" y="4076161"/>
                <a:ext cx="581899" cy="327435"/>
                <a:chOff x="2386159" y="3091540"/>
                <a:chExt cx="734306" cy="407798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BC259E41-8507-70DB-045D-E1AA0DB1AC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6664"/>
                  <a:ext cx="520943" cy="212674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8730F07D-E92C-730D-C462-1980421F2B5B}"/>
                    </a:ext>
                  </a:extLst>
                </p:cNvPr>
                <p:cNvSpPr/>
                <p:nvPr/>
              </p:nvSpPr>
              <p:spPr>
                <a:xfrm>
                  <a:off x="2856695" y="3091540"/>
                  <a:ext cx="263770" cy="28135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73B36DA-F73C-5FF4-1F00-80A76FC81771}"/>
                  </a:ext>
                </a:extLst>
              </p:cNvPr>
              <p:cNvGrpSpPr/>
              <p:nvPr/>
            </p:nvGrpSpPr>
            <p:grpSpPr>
              <a:xfrm>
                <a:off x="1796327" y="5063729"/>
                <a:ext cx="349837" cy="818480"/>
                <a:chOff x="1155599" y="4321492"/>
                <a:chExt cx="441463" cy="1019362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B906618B-5B23-169E-2774-204804DC3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DE8320-2103-1BE7-29D0-248FD8224176}"/>
                    </a:ext>
                  </a:extLst>
                </p:cNvPr>
                <p:cNvSpPr/>
                <p:nvPr/>
              </p:nvSpPr>
              <p:spPr>
                <a:xfrm>
                  <a:off x="1155599" y="5059500"/>
                  <a:ext cx="263770" cy="28135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BFD6126-D6E7-DC73-912B-9667A98392A5}"/>
                  </a:ext>
                </a:extLst>
              </p:cNvPr>
              <p:cNvGrpSpPr/>
              <p:nvPr/>
            </p:nvGrpSpPr>
            <p:grpSpPr>
              <a:xfrm>
                <a:off x="1316722" y="3842321"/>
                <a:ext cx="580745" cy="489314"/>
                <a:chOff x="550381" y="2800308"/>
                <a:chExt cx="732850" cy="609408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6DEF67C-D5F1-E9D8-520B-ABB74E1689CA}"/>
                    </a:ext>
                  </a:extLst>
                </p:cNvPr>
                <p:cNvCxnSpPr/>
                <p:nvPr/>
              </p:nvCxnSpPr>
              <p:spPr>
                <a:xfrm>
                  <a:off x="768638" y="3022857"/>
                  <a:ext cx="514593" cy="386859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45FE59C3-A5F5-22CA-A78D-B1E7EE63DA84}"/>
                    </a:ext>
                  </a:extLst>
                </p:cNvPr>
                <p:cNvSpPr/>
                <p:nvPr/>
              </p:nvSpPr>
              <p:spPr>
                <a:xfrm>
                  <a:off x="550381" y="2800308"/>
                  <a:ext cx="263770" cy="28135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00F3DCD3-5EEA-8BB9-8BCD-9BDE50C508D5}"/>
                  </a:ext>
                </a:extLst>
              </p:cNvPr>
              <p:cNvGrpSpPr/>
              <p:nvPr/>
            </p:nvGrpSpPr>
            <p:grpSpPr>
              <a:xfrm>
                <a:off x="1012223" y="4702789"/>
                <a:ext cx="775625" cy="547383"/>
                <a:chOff x="166129" y="3871955"/>
                <a:chExt cx="978772" cy="681727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EA8A4ADD-42ED-8A64-D97B-51C580A20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725950" flipH="1">
                  <a:off x="441056" y="3871955"/>
                  <a:ext cx="703845" cy="582508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CEC46455-6650-71D2-B6C0-4A1FA32D4EBE}"/>
                    </a:ext>
                  </a:extLst>
                </p:cNvPr>
                <p:cNvSpPr/>
                <p:nvPr/>
              </p:nvSpPr>
              <p:spPr>
                <a:xfrm>
                  <a:off x="166129" y="4272329"/>
                  <a:ext cx="263771" cy="281353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3B329C6-4C7F-4833-7902-D5251EABC9C6}"/>
                  </a:ext>
                </a:extLst>
              </p:cNvPr>
              <p:cNvGrpSpPr/>
              <p:nvPr/>
            </p:nvGrpSpPr>
            <p:grpSpPr>
              <a:xfrm>
                <a:off x="2651248" y="4963121"/>
                <a:ext cx="629319" cy="655749"/>
                <a:chOff x="2234436" y="4196192"/>
                <a:chExt cx="794146" cy="816692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E43C191-40C1-AB17-EA15-39D4A8F40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672666" cy="6276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96C1A4-EE02-9F93-93C8-E48405B6F2DA}"/>
                    </a:ext>
                  </a:extLst>
                </p:cNvPr>
                <p:cNvSpPr/>
                <p:nvPr/>
              </p:nvSpPr>
              <p:spPr>
                <a:xfrm>
                  <a:off x="2764812" y="4731530"/>
                  <a:ext cx="263770" cy="28135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EB99191-F642-0165-3D05-0503C4F83C00}"/>
                  </a:ext>
                </a:extLst>
              </p:cNvPr>
              <p:cNvGrpSpPr/>
              <p:nvPr/>
            </p:nvGrpSpPr>
            <p:grpSpPr>
              <a:xfrm>
                <a:off x="2206003" y="3280344"/>
                <a:ext cx="209024" cy="819895"/>
                <a:chOff x="1672577" y="2100404"/>
                <a:chExt cx="263770" cy="1021124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5C98CC7-BE0A-7043-4982-7B5D6257D7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353359"/>
                  <a:ext cx="4665" cy="768169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F438681-F665-5530-0CC2-876B87FD8C21}"/>
                    </a:ext>
                  </a:extLst>
                </p:cNvPr>
                <p:cNvSpPr/>
                <p:nvPr/>
              </p:nvSpPr>
              <p:spPr>
                <a:xfrm>
                  <a:off x="1672577" y="2100404"/>
                  <a:ext cx="263770" cy="28135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8C415AF-E86E-335D-2A46-81B031964796}"/>
                  </a:ext>
                </a:extLst>
              </p:cNvPr>
              <p:cNvSpPr/>
              <p:nvPr/>
            </p:nvSpPr>
            <p:spPr>
              <a:xfrm>
                <a:off x="1804297" y="4105127"/>
                <a:ext cx="999529" cy="982285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CDE5BEE-0586-F066-6AE2-B54238D1EBBA}"/>
                </a:ext>
              </a:extLst>
            </p:cNvPr>
            <p:cNvCxnSpPr/>
            <p:nvPr/>
          </p:nvCxnSpPr>
          <p:spPr>
            <a:xfrm>
              <a:off x="3599962" y="5692301"/>
              <a:ext cx="480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E9BA624-3EC3-8151-A69E-1020AFA004D0}"/>
                </a:ext>
              </a:extLst>
            </p:cNvPr>
            <p:cNvCxnSpPr/>
            <p:nvPr/>
          </p:nvCxnSpPr>
          <p:spPr>
            <a:xfrm>
              <a:off x="3611042" y="5161763"/>
              <a:ext cx="480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A1D502-EADD-0D8A-CEAF-1BDECBFEDB2C}"/>
              </a:ext>
            </a:extLst>
          </p:cNvPr>
          <p:cNvGrpSpPr/>
          <p:nvPr/>
        </p:nvGrpSpPr>
        <p:grpSpPr>
          <a:xfrm>
            <a:off x="3404583" y="2673709"/>
            <a:ext cx="2227142" cy="2567356"/>
            <a:chOff x="1026529" y="3280344"/>
            <a:chExt cx="2326850" cy="260706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580DA8-2823-D3DA-172C-AC7EF9F65DA0}"/>
                </a:ext>
              </a:extLst>
            </p:cNvPr>
            <p:cNvGrpSpPr/>
            <p:nvPr/>
          </p:nvGrpSpPr>
          <p:grpSpPr>
            <a:xfrm>
              <a:off x="2771480" y="4076161"/>
              <a:ext cx="581899" cy="327435"/>
              <a:chOff x="2386159" y="3091540"/>
              <a:chExt cx="734306" cy="407798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24CCFA7-6FE7-7FC0-9694-3F90B4D2E0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6159" y="3286664"/>
                <a:ext cx="520943" cy="212674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F1851BE-C29A-9B8C-B785-2BB94122107F}"/>
                  </a:ext>
                </a:extLst>
              </p:cNvPr>
              <p:cNvSpPr/>
              <p:nvPr/>
            </p:nvSpPr>
            <p:spPr>
              <a:xfrm>
                <a:off x="2856695" y="3091540"/>
                <a:ext cx="263770" cy="28135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4461552-1158-F27E-EEF8-C1FF8C97347A}"/>
                </a:ext>
              </a:extLst>
            </p:cNvPr>
            <p:cNvGrpSpPr/>
            <p:nvPr/>
          </p:nvGrpSpPr>
          <p:grpSpPr>
            <a:xfrm>
              <a:off x="1840449" y="5063731"/>
              <a:ext cx="305713" cy="823681"/>
              <a:chOff x="1211279" y="4321492"/>
              <a:chExt cx="385783" cy="1025839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3C2890B-1C53-9554-BDC5-C9EB02B8AC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1389" y="4321492"/>
                <a:ext cx="215673" cy="75866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4E15E9E-89BE-C5DF-DA51-FE85FC892B95}"/>
                  </a:ext>
                </a:extLst>
              </p:cNvPr>
              <p:cNvSpPr/>
              <p:nvPr/>
            </p:nvSpPr>
            <p:spPr>
              <a:xfrm>
                <a:off x="1211279" y="5065977"/>
                <a:ext cx="263770" cy="28135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C96AB9-5079-ABB3-DA0B-D1CA94A99D70}"/>
                </a:ext>
              </a:extLst>
            </p:cNvPr>
            <p:cNvGrpSpPr/>
            <p:nvPr/>
          </p:nvGrpSpPr>
          <p:grpSpPr>
            <a:xfrm>
              <a:off x="1316722" y="3842321"/>
              <a:ext cx="580745" cy="489314"/>
              <a:chOff x="550381" y="2800308"/>
              <a:chExt cx="732850" cy="609408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5EE3DD2-6B7B-99CE-AEBE-CA7EC96BA3D0}"/>
                  </a:ext>
                </a:extLst>
              </p:cNvPr>
              <p:cNvCxnSpPr/>
              <p:nvPr/>
            </p:nvCxnSpPr>
            <p:spPr>
              <a:xfrm>
                <a:off x="768638" y="3022857"/>
                <a:ext cx="514593" cy="386859"/>
              </a:xfrm>
              <a:prstGeom prst="line">
                <a:avLst/>
              </a:prstGeom>
              <a:ln w="349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17FDDC4-419F-ADE4-E9CD-3723A48B7AAB}"/>
                  </a:ext>
                </a:extLst>
              </p:cNvPr>
              <p:cNvSpPr/>
              <p:nvPr/>
            </p:nvSpPr>
            <p:spPr>
              <a:xfrm>
                <a:off x="550381" y="2800308"/>
                <a:ext cx="263770" cy="28135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D5E9EC-3EB0-6A48-8C69-47B953BD88B1}"/>
                </a:ext>
              </a:extLst>
            </p:cNvPr>
            <p:cNvGrpSpPr/>
            <p:nvPr/>
          </p:nvGrpSpPr>
          <p:grpSpPr>
            <a:xfrm>
              <a:off x="1026529" y="4771535"/>
              <a:ext cx="798069" cy="451595"/>
              <a:chOff x="184183" y="3957582"/>
              <a:chExt cx="1007094" cy="562431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D5B6D70-9EDA-C53A-8273-1A2F2AC0C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5684" y="3957582"/>
                <a:ext cx="815593" cy="393402"/>
              </a:xfrm>
              <a:prstGeom prst="line">
                <a:avLst/>
              </a:prstGeom>
              <a:ln w="1174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C2FACA2-6EA0-FD97-58CC-EC41244A541E}"/>
                  </a:ext>
                </a:extLst>
              </p:cNvPr>
              <p:cNvSpPr/>
              <p:nvPr/>
            </p:nvSpPr>
            <p:spPr>
              <a:xfrm>
                <a:off x="184183" y="4238659"/>
                <a:ext cx="263770" cy="28135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E734617-DAB9-F4BA-8392-BB19EC2A7CB8}"/>
                </a:ext>
              </a:extLst>
            </p:cNvPr>
            <p:cNvGrpSpPr/>
            <p:nvPr/>
          </p:nvGrpSpPr>
          <p:grpSpPr>
            <a:xfrm>
              <a:off x="2651247" y="4963123"/>
              <a:ext cx="673443" cy="660950"/>
              <a:chOff x="2234436" y="4196192"/>
              <a:chExt cx="849827" cy="823169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EC95856-32E4-4084-784A-DDA02A84A8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34436" y="4196192"/>
                <a:ext cx="672666" cy="62768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D137782-E163-F2B1-5F9C-0D56DAC202BE}"/>
                  </a:ext>
                </a:extLst>
              </p:cNvPr>
              <p:cNvSpPr/>
              <p:nvPr/>
            </p:nvSpPr>
            <p:spPr>
              <a:xfrm>
                <a:off x="2820493" y="4738007"/>
                <a:ext cx="263770" cy="28135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3BF8B39-C5C9-F070-DE70-B83000B34A86}"/>
                </a:ext>
              </a:extLst>
            </p:cNvPr>
            <p:cNvGrpSpPr/>
            <p:nvPr/>
          </p:nvGrpSpPr>
          <p:grpSpPr>
            <a:xfrm>
              <a:off x="2206003" y="3280344"/>
              <a:ext cx="209024" cy="819895"/>
              <a:chOff x="1672577" y="2100404"/>
              <a:chExt cx="263770" cy="1021124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26F5FF8-7483-6A61-E6C9-B645CEC1E5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4462" y="2353359"/>
                <a:ext cx="4665" cy="768169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8B1A50-217B-BDB1-5B6D-3DF4E910EBD2}"/>
                  </a:ext>
                </a:extLst>
              </p:cNvPr>
              <p:cNvSpPr/>
              <p:nvPr/>
            </p:nvSpPr>
            <p:spPr>
              <a:xfrm>
                <a:off x="1672577" y="2100404"/>
                <a:ext cx="263770" cy="28135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C6D4488-B7E2-4A40-7DCB-97981F4B056D}"/>
                </a:ext>
              </a:extLst>
            </p:cNvPr>
            <p:cNvGrpSpPr/>
            <p:nvPr/>
          </p:nvGrpSpPr>
          <p:grpSpPr>
            <a:xfrm>
              <a:off x="1804297" y="4105127"/>
              <a:ext cx="999529" cy="982285"/>
              <a:chOff x="2454791" y="902046"/>
              <a:chExt cx="1531345" cy="1486569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E2853D3-CB68-2C7B-6761-6ADD35F2D2C1}"/>
                  </a:ext>
                </a:extLst>
              </p:cNvPr>
              <p:cNvGrpSpPr/>
              <p:nvPr/>
            </p:nvGrpSpPr>
            <p:grpSpPr>
              <a:xfrm>
                <a:off x="2769618" y="1256107"/>
                <a:ext cx="919200" cy="822833"/>
                <a:chOff x="2175692" y="2431669"/>
                <a:chExt cx="919200" cy="822833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F458590-79DD-5470-04C2-16D425BFE7D7}"/>
                    </a:ext>
                  </a:extLst>
                </p:cNvPr>
                <p:cNvCxnSpPr/>
                <p:nvPr/>
              </p:nvCxnSpPr>
              <p:spPr>
                <a:xfrm>
                  <a:off x="2189285" y="3254502"/>
                  <a:ext cx="90560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58BDC90-A029-BAEC-D7A1-E4B12F19F462}"/>
                    </a:ext>
                  </a:extLst>
                </p:cNvPr>
                <p:cNvCxnSpPr/>
                <p:nvPr/>
              </p:nvCxnSpPr>
              <p:spPr>
                <a:xfrm>
                  <a:off x="2175692" y="2431669"/>
                  <a:ext cx="90560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4A11C06-CA99-51F2-368F-BD109F8B4A0D}"/>
                  </a:ext>
                </a:extLst>
              </p:cNvPr>
              <p:cNvSpPr/>
              <p:nvPr/>
            </p:nvSpPr>
            <p:spPr>
              <a:xfrm>
                <a:off x="2454791" y="902046"/>
                <a:ext cx="1531345" cy="1486569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3E2822-8EA4-4A81-1451-9C64BB7F172D}"/>
              </a:ext>
            </a:extLst>
          </p:cNvPr>
          <p:cNvGrpSpPr/>
          <p:nvPr/>
        </p:nvGrpSpPr>
        <p:grpSpPr>
          <a:xfrm>
            <a:off x="2886722" y="1087099"/>
            <a:ext cx="2468979" cy="2155505"/>
            <a:chOff x="3520341" y="2865912"/>
            <a:chExt cx="2113721" cy="190917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5B4104E-1D57-3166-A78F-EB70E87B289A}"/>
                </a:ext>
              </a:extLst>
            </p:cNvPr>
            <p:cNvGrpSpPr/>
            <p:nvPr/>
          </p:nvGrpSpPr>
          <p:grpSpPr>
            <a:xfrm rot="2742904">
              <a:off x="3622613" y="2763640"/>
              <a:ext cx="1909178" cy="2113721"/>
              <a:chOff x="1003424" y="3280344"/>
              <a:chExt cx="2349955" cy="261728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669508B-4C0F-0608-64D7-40161060C2BF}"/>
                  </a:ext>
                </a:extLst>
              </p:cNvPr>
              <p:cNvGrpSpPr/>
              <p:nvPr/>
            </p:nvGrpSpPr>
            <p:grpSpPr>
              <a:xfrm>
                <a:off x="2771480" y="4076161"/>
                <a:ext cx="581899" cy="327435"/>
                <a:chOff x="2386159" y="3091540"/>
                <a:chExt cx="734306" cy="407798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93F35FE-E308-50A5-3AAC-A5D8E0AA2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6664"/>
                  <a:ext cx="520943" cy="212674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E1CE309-946C-C948-A24B-FB3BFF314D6D}"/>
                    </a:ext>
                  </a:extLst>
                </p:cNvPr>
                <p:cNvSpPr/>
                <p:nvPr/>
              </p:nvSpPr>
              <p:spPr>
                <a:xfrm>
                  <a:off x="2856695" y="3091540"/>
                  <a:ext cx="263770" cy="28135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C5BFFB7-DBCF-5878-7897-66BB89392F0E}"/>
                  </a:ext>
                </a:extLst>
              </p:cNvPr>
              <p:cNvGrpSpPr/>
              <p:nvPr/>
            </p:nvGrpSpPr>
            <p:grpSpPr>
              <a:xfrm>
                <a:off x="1844269" y="5063733"/>
                <a:ext cx="301888" cy="833892"/>
                <a:chOff x="1216104" y="4321492"/>
                <a:chExt cx="380958" cy="1038555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1635539-C876-ECB0-D157-BDA9ED90E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BAE8FF4-8590-BB57-CF49-D85C7EEF15E2}"/>
                    </a:ext>
                  </a:extLst>
                </p:cNvPr>
                <p:cNvSpPr/>
                <p:nvPr/>
              </p:nvSpPr>
              <p:spPr>
                <a:xfrm>
                  <a:off x="1216104" y="5078694"/>
                  <a:ext cx="263770" cy="28135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8D6F638-D59A-A129-FBA7-E3AAFD985262}"/>
                  </a:ext>
                </a:extLst>
              </p:cNvPr>
              <p:cNvGrpSpPr/>
              <p:nvPr/>
            </p:nvGrpSpPr>
            <p:grpSpPr>
              <a:xfrm>
                <a:off x="1316722" y="3842321"/>
                <a:ext cx="580745" cy="489314"/>
                <a:chOff x="550381" y="2800308"/>
                <a:chExt cx="732850" cy="609408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8BFD9F0-8D12-E5E4-A2F4-801999B2D569}"/>
                    </a:ext>
                  </a:extLst>
                </p:cNvPr>
                <p:cNvCxnSpPr/>
                <p:nvPr/>
              </p:nvCxnSpPr>
              <p:spPr>
                <a:xfrm>
                  <a:off x="768638" y="3022857"/>
                  <a:ext cx="514593" cy="386859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92737A3-73F0-7DED-6228-D8542B0E9113}"/>
                    </a:ext>
                  </a:extLst>
                </p:cNvPr>
                <p:cNvSpPr/>
                <p:nvPr/>
              </p:nvSpPr>
              <p:spPr>
                <a:xfrm>
                  <a:off x="550381" y="2800308"/>
                  <a:ext cx="263770" cy="28135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B0BAC59-B1F1-6B44-4B28-BB8EA722F5A4}"/>
                  </a:ext>
                </a:extLst>
              </p:cNvPr>
              <p:cNvGrpSpPr/>
              <p:nvPr/>
            </p:nvGrpSpPr>
            <p:grpSpPr>
              <a:xfrm>
                <a:off x="1003424" y="4702786"/>
                <a:ext cx="784423" cy="535771"/>
                <a:chOff x="155026" y="3871955"/>
                <a:chExt cx="989875" cy="667266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E059A30-86C3-1331-A1EF-3ECFD90538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725950" flipH="1">
                  <a:off x="441056" y="3871955"/>
                  <a:ext cx="703845" cy="582508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683D623-B29E-0815-3DED-9594DE62415D}"/>
                    </a:ext>
                  </a:extLst>
                </p:cNvPr>
                <p:cNvSpPr/>
                <p:nvPr/>
              </p:nvSpPr>
              <p:spPr>
                <a:xfrm>
                  <a:off x="155026" y="4257867"/>
                  <a:ext cx="263771" cy="28135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1BB0609-C23E-A598-ED13-B7D993B68EE6}"/>
                  </a:ext>
                </a:extLst>
              </p:cNvPr>
              <p:cNvGrpSpPr/>
              <p:nvPr/>
            </p:nvGrpSpPr>
            <p:grpSpPr>
              <a:xfrm>
                <a:off x="2651245" y="4963126"/>
                <a:ext cx="656652" cy="627558"/>
                <a:chOff x="2234436" y="4196192"/>
                <a:chExt cx="828639" cy="781581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7448EA4-12E1-CB5E-2936-5C8903089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672666" cy="6276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1C6B9727-4565-D043-8BEB-BA4A6DE5938B}"/>
                    </a:ext>
                  </a:extLst>
                </p:cNvPr>
                <p:cNvSpPr/>
                <p:nvPr/>
              </p:nvSpPr>
              <p:spPr>
                <a:xfrm>
                  <a:off x="2799304" y="4696419"/>
                  <a:ext cx="263771" cy="28135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733906E-9EBA-A975-E325-302EAAB11921}"/>
                  </a:ext>
                </a:extLst>
              </p:cNvPr>
              <p:cNvGrpSpPr/>
              <p:nvPr/>
            </p:nvGrpSpPr>
            <p:grpSpPr>
              <a:xfrm>
                <a:off x="2206003" y="3280344"/>
                <a:ext cx="209024" cy="819895"/>
                <a:chOff x="1672577" y="2100404"/>
                <a:chExt cx="263770" cy="1021124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5AA3156-0360-2EDF-5EC7-368C7E83D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353359"/>
                  <a:ext cx="4665" cy="768169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43B7FED-27DF-BEAE-2FD7-E99988BDD678}"/>
                    </a:ext>
                  </a:extLst>
                </p:cNvPr>
                <p:cNvSpPr/>
                <p:nvPr/>
              </p:nvSpPr>
              <p:spPr>
                <a:xfrm>
                  <a:off x="1672577" y="2100404"/>
                  <a:ext cx="263770" cy="28135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DC7282E-6FCE-AF96-62E3-5440E7324D0C}"/>
                  </a:ext>
                </a:extLst>
              </p:cNvPr>
              <p:cNvSpPr/>
              <p:nvPr/>
            </p:nvSpPr>
            <p:spPr>
              <a:xfrm>
                <a:off x="1804297" y="4105127"/>
                <a:ext cx="999529" cy="982285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DD542C-7FF8-CDA8-1839-8BF51F1E2E76}"/>
                </a:ext>
              </a:extLst>
            </p:cNvPr>
            <p:cNvCxnSpPr/>
            <p:nvPr/>
          </p:nvCxnSpPr>
          <p:spPr>
            <a:xfrm>
              <a:off x="4407352" y="4072088"/>
              <a:ext cx="480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9430DB-70DE-EB51-861B-231AC09A1700}"/>
                </a:ext>
              </a:extLst>
            </p:cNvPr>
            <p:cNvCxnSpPr/>
            <p:nvPr/>
          </p:nvCxnSpPr>
          <p:spPr>
            <a:xfrm>
              <a:off x="4400144" y="3724430"/>
              <a:ext cx="480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240CF83C-8DC6-B1B2-A671-D99CA532F87D}"/>
              </a:ext>
            </a:extLst>
          </p:cNvPr>
          <p:cNvSpPr txBox="1"/>
          <p:nvPr/>
        </p:nvSpPr>
        <p:spPr>
          <a:xfrm>
            <a:off x="7242360" y="1932110"/>
            <a:ext cx="12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oudy Old Style" panose="02020502050305020303" pitchFamily="18" charset="77"/>
              </a:rPr>
              <a:t>Lorentzian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5786CE7-2736-21EA-C7A7-1815484DD14F}"/>
              </a:ext>
            </a:extLst>
          </p:cNvPr>
          <p:cNvSpPr txBox="1"/>
          <p:nvPr/>
        </p:nvSpPr>
        <p:spPr>
          <a:xfrm>
            <a:off x="9351182" y="2600277"/>
            <a:ext cx="104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Gaussian</a:t>
            </a:r>
          </a:p>
        </p:txBody>
      </p:sp>
    </p:spTree>
    <p:extLst>
      <p:ext uri="{BB962C8B-B14F-4D97-AF65-F5344CB8AC3E}">
        <p14:creationId xmlns:p14="http://schemas.microsoft.com/office/powerpoint/2010/main" val="15090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BDE2-11F6-D62F-34C2-DBB27C2E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651E4F-61B4-8378-5BF7-E59F35216675}"/>
              </a:ext>
            </a:extLst>
          </p:cNvPr>
          <p:cNvGrpSpPr/>
          <p:nvPr/>
        </p:nvGrpSpPr>
        <p:grpSpPr>
          <a:xfrm>
            <a:off x="630530" y="853819"/>
            <a:ext cx="2843458" cy="2544284"/>
            <a:chOff x="1613067" y="2632532"/>
            <a:chExt cx="4092374" cy="38883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3A6590-3177-76F2-7012-70E59AEC1185}"/>
                </a:ext>
              </a:extLst>
            </p:cNvPr>
            <p:cNvGrpSpPr/>
            <p:nvPr/>
          </p:nvGrpSpPr>
          <p:grpSpPr>
            <a:xfrm>
              <a:off x="1866014" y="2632532"/>
              <a:ext cx="1890407" cy="2105472"/>
              <a:chOff x="1579438" y="2767126"/>
              <a:chExt cx="1890407" cy="2105472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2AB733A-DCE1-8627-AAB0-8BBAAB160BC1}"/>
                  </a:ext>
                </a:extLst>
              </p:cNvPr>
              <p:cNvCxnSpPr/>
              <p:nvPr/>
            </p:nvCxnSpPr>
            <p:spPr>
              <a:xfrm>
                <a:off x="2186484" y="3985304"/>
                <a:ext cx="48023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0520D33-0177-0E59-5964-A6920E86C1DC}"/>
                  </a:ext>
                </a:extLst>
              </p:cNvPr>
              <p:cNvCxnSpPr/>
              <p:nvPr/>
            </p:nvCxnSpPr>
            <p:spPr>
              <a:xfrm>
                <a:off x="2197564" y="3719942"/>
                <a:ext cx="48023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8CB1060-7077-1A43-CA0C-164646DD6111}"/>
                  </a:ext>
                </a:extLst>
              </p:cNvPr>
              <p:cNvGrpSpPr/>
              <p:nvPr/>
            </p:nvGrpSpPr>
            <p:grpSpPr>
              <a:xfrm rot="9874050">
                <a:off x="1579438" y="2767126"/>
                <a:ext cx="1890407" cy="2105472"/>
                <a:chOff x="1026529" y="3280344"/>
                <a:chExt cx="2326850" cy="2607068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56BEC3C-EA54-6BF5-A469-9855277748FC}"/>
                    </a:ext>
                  </a:extLst>
                </p:cNvPr>
                <p:cNvGrpSpPr/>
                <p:nvPr/>
              </p:nvGrpSpPr>
              <p:grpSpPr>
                <a:xfrm>
                  <a:off x="2771480" y="4076161"/>
                  <a:ext cx="581899" cy="327435"/>
                  <a:chOff x="2386159" y="3091540"/>
                  <a:chExt cx="734306" cy="407798"/>
                </a:xfrm>
              </p:grpSpPr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D2056D82-89D4-CF10-AB2F-835A309365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86159" y="3286664"/>
                    <a:ext cx="520943" cy="212674"/>
                  </a:xfrm>
                  <a:prstGeom prst="line">
                    <a:avLst/>
                  </a:prstGeom>
                  <a:ln w="889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2A4519A6-8631-63EF-3F28-B30AF7E63910}"/>
                      </a:ext>
                    </a:extLst>
                  </p:cNvPr>
                  <p:cNvSpPr/>
                  <p:nvPr/>
                </p:nvSpPr>
                <p:spPr>
                  <a:xfrm>
                    <a:off x="2856695" y="3091540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B2865BD-03E0-D6F2-B2EB-D80F5F800C5D}"/>
                    </a:ext>
                  </a:extLst>
                </p:cNvPr>
                <p:cNvGrpSpPr/>
                <p:nvPr/>
              </p:nvGrpSpPr>
              <p:grpSpPr>
                <a:xfrm>
                  <a:off x="1840449" y="5063731"/>
                  <a:ext cx="305713" cy="823681"/>
                  <a:chOff x="1211279" y="4321492"/>
                  <a:chExt cx="385783" cy="1025839"/>
                </a:xfrm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1A11FBF3-8716-FA9F-67F6-5BDE3F3838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81389" y="4321492"/>
                    <a:ext cx="215673" cy="758661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15CF9F38-785D-2518-4F17-A7DA28C2A71D}"/>
                      </a:ext>
                    </a:extLst>
                  </p:cNvPr>
                  <p:cNvSpPr/>
                  <p:nvPr/>
                </p:nvSpPr>
                <p:spPr>
                  <a:xfrm>
                    <a:off x="1211279" y="5065977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E2922EE-EBD0-425A-E279-E238E42A2A15}"/>
                    </a:ext>
                  </a:extLst>
                </p:cNvPr>
                <p:cNvGrpSpPr/>
                <p:nvPr/>
              </p:nvGrpSpPr>
              <p:grpSpPr>
                <a:xfrm>
                  <a:off x="1316722" y="3842321"/>
                  <a:ext cx="580745" cy="489314"/>
                  <a:chOff x="550381" y="2800308"/>
                  <a:chExt cx="732850" cy="609408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516DFF6-A338-888B-56C6-71AB9BAFDE01}"/>
                      </a:ext>
                    </a:extLst>
                  </p:cNvPr>
                  <p:cNvCxnSpPr/>
                  <p:nvPr/>
                </p:nvCxnSpPr>
                <p:spPr>
                  <a:xfrm>
                    <a:off x="768638" y="3022857"/>
                    <a:ext cx="514593" cy="386859"/>
                  </a:xfrm>
                  <a:prstGeom prst="line">
                    <a:avLst/>
                  </a:prstGeom>
                  <a:ln w="349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7A8EED2B-E1FD-E347-A6F7-AEF8F2305FF8}"/>
                      </a:ext>
                    </a:extLst>
                  </p:cNvPr>
                  <p:cNvSpPr/>
                  <p:nvPr/>
                </p:nvSpPr>
                <p:spPr>
                  <a:xfrm>
                    <a:off x="550381" y="2800308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4DA68B2-A418-3CAC-D014-D5F093BB67DE}"/>
                    </a:ext>
                  </a:extLst>
                </p:cNvPr>
                <p:cNvGrpSpPr/>
                <p:nvPr/>
              </p:nvGrpSpPr>
              <p:grpSpPr>
                <a:xfrm>
                  <a:off x="1026529" y="4702783"/>
                  <a:ext cx="761318" cy="520348"/>
                  <a:chOff x="184183" y="3871955"/>
                  <a:chExt cx="960718" cy="648058"/>
                </a:xfrm>
              </p:grpSpPr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BF3602CA-74D1-50D7-9B3C-1835E0FA74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1725950" flipH="1">
                    <a:off x="441056" y="3871955"/>
                    <a:ext cx="703845" cy="582508"/>
                  </a:xfrm>
                  <a:prstGeom prst="line">
                    <a:avLst/>
                  </a:prstGeom>
                  <a:ln w="1174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D924CB7B-EE5A-1C53-DD48-4AC20753EF1D}"/>
                      </a:ext>
                    </a:extLst>
                  </p:cNvPr>
                  <p:cNvSpPr/>
                  <p:nvPr/>
                </p:nvSpPr>
                <p:spPr>
                  <a:xfrm>
                    <a:off x="184183" y="4238659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95E9D3C-D7BC-2C24-AA08-1D6763F4D9D5}"/>
                    </a:ext>
                  </a:extLst>
                </p:cNvPr>
                <p:cNvGrpSpPr/>
                <p:nvPr/>
              </p:nvGrpSpPr>
              <p:grpSpPr>
                <a:xfrm>
                  <a:off x="2651247" y="4963123"/>
                  <a:ext cx="673443" cy="660950"/>
                  <a:chOff x="2234436" y="4196192"/>
                  <a:chExt cx="849827" cy="823169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B07F0DA3-EA41-881B-2C34-7915D8BA45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34436" y="4196192"/>
                    <a:ext cx="672666" cy="62768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CF750583-67C2-026C-5522-1C0BCCFD6528}"/>
                      </a:ext>
                    </a:extLst>
                  </p:cNvPr>
                  <p:cNvSpPr/>
                  <p:nvPr/>
                </p:nvSpPr>
                <p:spPr>
                  <a:xfrm>
                    <a:off x="2820493" y="4738007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0D365313-C6E6-B71C-B7E4-C3AF0E0E4840}"/>
                    </a:ext>
                  </a:extLst>
                </p:cNvPr>
                <p:cNvGrpSpPr/>
                <p:nvPr/>
              </p:nvGrpSpPr>
              <p:grpSpPr>
                <a:xfrm>
                  <a:off x="2206003" y="3280344"/>
                  <a:ext cx="209024" cy="819895"/>
                  <a:chOff x="1672577" y="2100404"/>
                  <a:chExt cx="263770" cy="1021124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79C9A228-4210-4E58-EAFA-8841ED1AE0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04462" y="2353359"/>
                    <a:ext cx="4665" cy="768169"/>
                  </a:xfrm>
                  <a:prstGeom prst="line">
                    <a:avLst/>
                  </a:prstGeom>
                  <a:ln w="412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03C1BA0-11E5-68D7-0903-96E08690B71C}"/>
                      </a:ext>
                    </a:extLst>
                  </p:cNvPr>
                  <p:cNvSpPr/>
                  <p:nvPr/>
                </p:nvSpPr>
                <p:spPr>
                  <a:xfrm>
                    <a:off x="1672577" y="2100404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6244790-EE38-9E88-0E67-CC557D239886}"/>
                    </a:ext>
                  </a:extLst>
                </p:cNvPr>
                <p:cNvSpPr/>
                <p:nvPr/>
              </p:nvSpPr>
              <p:spPr>
                <a:xfrm>
                  <a:off x="1804297" y="4105127"/>
                  <a:ext cx="999529" cy="982285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A1C358-D6E9-CFD8-8399-C55718B766C3}"/>
                </a:ext>
              </a:extLst>
            </p:cNvPr>
            <p:cNvGrpSpPr/>
            <p:nvPr/>
          </p:nvGrpSpPr>
          <p:grpSpPr>
            <a:xfrm>
              <a:off x="3604171" y="4618878"/>
              <a:ext cx="2101270" cy="1902028"/>
              <a:chOff x="2824669" y="4586401"/>
              <a:chExt cx="2101270" cy="1902028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DD6143E-DFD8-779C-7363-C63A8F585580}"/>
                  </a:ext>
                </a:extLst>
              </p:cNvPr>
              <p:cNvGrpSpPr/>
              <p:nvPr/>
            </p:nvGrpSpPr>
            <p:grpSpPr>
              <a:xfrm rot="14970295">
                <a:off x="2924290" y="4486780"/>
                <a:ext cx="1902028" cy="2101270"/>
                <a:chOff x="1012223" y="3280344"/>
                <a:chExt cx="2341156" cy="2601865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FB861E54-E511-25FF-42BE-C49D5957AABF}"/>
                    </a:ext>
                  </a:extLst>
                </p:cNvPr>
                <p:cNvGrpSpPr/>
                <p:nvPr/>
              </p:nvGrpSpPr>
              <p:grpSpPr>
                <a:xfrm>
                  <a:off x="2771480" y="4076161"/>
                  <a:ext cx="581899" cy="327435"/>
                  <a:chOff x="2386159" y="3091540"/>
                  <a:chExt cx="734306" cy="407798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AA13628C-AF1F-2280-37E1-2197C4F107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86159" y="3286664"/>
                    <a:ext cx="520943" cy="212674"/>
                  </a:xfrm>
                  <a:prstGeom prst="line">
                    <a:avLst/>
                  </a:prstGeom>
                  <a:ln w="889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686E36AA-60C5-13EB-9C04-FA369EC552A4}"/>
                      </a:ext>
                    </a:extLst>
                  </p:cNvPr>
                  <p:cNvSpPr/>
                  <p:nvPr/>
                </p:nvSpPr>
                <p:spPr>
                  <a:xfrm>
                    <a:off x="2856695" y="3091540"/>
                    <a:ext cx="263770" cy="281354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7FE1CD79-781F-26AF-5602-0C5B138E4ED8}"/>
                    </a:ext>
                  </a:extLst>
                </p:cNvPr>
                <p:cNvGrpSpPr/>
                <p:nvPr/>
              </p:nvGrpSpPr>
              <p:grpSpPr>
                <a:xfrm>
                  <a:off x="1796327" y="5063729"/>
                  <a:ext cx="349837" cy="818480"/>
                  <a:chOff x="1155599" y="4321492"/>
                  <a:chExt cx="441463" cy="1019362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66DF529-1002-51B9-0B67-3D215E2CAF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81389" y="4321492"/>
                    <a:ext cx="215673" cy="758661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372B13BE-067D-5C38-0F33-8A91F7DEC751}"/>
                      </a:ext>
                    </a:extLst>
                  </p:cNvPr>
                  <p:cNvSpPr/>
                  <p:nvPr/>
                </p:nvSpPr>
                <p:spPr>
                  <a:xfrm>
                    <a:off x="1155599" y="5059500"/>
                    <a:ext cx="263770" cy="281354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6AEBADB-3D19-2D88-02F2-40E20BFE8095}"/>
                    </a:ext>
                  </a:extLst>
                </p:cNvPr>
                <p:cNvGrpSpPr/>
                <p:nvPr/>
              </p:nvGrpSpPr>
              <p:grpSpPr>
                <a:xfrm>
                  <a:off x="1316722" y="3842321"/>
                  <a:ext cx="580745" cy="489314"/>
                  <a:chOff x="550381" y="2800308"/>
                  <a:chExt cx="732850" cy="609408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3737F1C9-5984-C933-6577-0E7B4DE7BEE7}"/>
                      </a:ext>
                    </a:extLst>
                  </p:cNvPr>
                  <p:cNvCxnSpPr/>
                  <p:nvPr/>
                </p:nvCxnSpPr>
                <p:spPr>
                  <a:xfrm>
                    <a:off x="768638" y="3022857"/>
                    <a:ext cx="514593" cy="386859"/>
                  </a:xfrm>
                  <a:prstGeom prst="line">
                    <a:avLst/>
                  </a:prstGeom>
                  <a:ln w="349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F5476F60-12EC-7A4A-5A2B-BAA868943BAE}"/>
                      </a:ext>
                    </a:extLst>
                  </p:cNvPr>
                  <p:cNvSpPr/>
                  <p:nvPr/>
                </p:nvSpPr>
                <p:spPr>
                  <a:xfrm>
                    <a:off x="550381" y="2800308"/>
                    <a:ext cx="263770" cy="281354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510CAF63-161E-D634-5C67-150F132A2489}"/>
                    </a:ext>
                  </a:extLst>
                </p:cNvPr>
                <p:cNvGrpSpPr/>
                <p:nvPr/>
              </p:nvGrpSpPr>
              <p:grpSpPr>
                <a:xfrm>
                  <a:off x="1012223" y="4702789"/>
                  <a:ext cx="775625" cy="547383"/>
                  <a:chOff x="166129" y="3871955"/>
                  <a:chExt cx="978772" cy="681727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1B52D454-CD25-6A89-0E18-BB53DDB46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1725950" flipH="1">
                    <a:off x="441056" y="3871955"/>
                    <a:ext cx="703845" cy="582508"/>
                  </a:xfrm>
                  <a:prstGeom prst="line">
                    <a:avLst/>
                  </a:prstGeom>
                  <a:ln w="1174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27FCB4D-AB1B-29A3-3667-81976593FAFC}"/>
                      </a:ext>
                    </a:extLst>
                  </p:cNvPr>
                  <p:cNvSpPr/>
                  <p:nvPr/>
                </p:nvSpPr>
                <p:spPr>
                  <a:xfrm>
                    <a:off x="166129" y="4272329"/>
                    <a:ext cx="263771" cy="281353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565A959B-459E-809C-B18E-DECDF4E76FBE}"/>
                    </a:ext>
                  </a:extLst>
                </p:cNvPr>
                <p:cNvGrpSpPr/>
                <p:nvPr/>
              </p:nvGrpSpPr>
              <p:grpSpPr>
                <a:xfrm>
                  <a:off x="2651248" y="4963121"/>
                  <a:ext cx="629319" cy="655749"/>
                  <a:chOff x="2234436" y="4196192"/>
                  <a:chExt cx="794146" cy="816692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F19FB6F6-5703-CA77-4AF0-8546613AD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34436" y="4196192"/>
                    <a:ext cx="672666" cy="62768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76C1859F-3FA0-F9CF-394D-714D5D0D3177}"/>
                      </a:ext>
                    </a:extLst>
                  </p:cNvPr>
                  <p:cNvSpPr/>
                  <p:nvPr/>
                </p:nvSpPr>
                <p:spPr>
                  <a:xfrm>
                    <a:off x="2764812" y="4731530"/>
                    <a:ext cx="263770" cy="281354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E52FA67B-6D67-03A5-6A06-97EB72FFA546}"/>
                    </a:ext>
                  </a:extLst>
                </p:cNvPr>
                <p:cNvGrpSpPr/>
                <p:nvPr/>
              </p:nvGrpSpPr>
              <p:grpSpPr>
                <a:xfrm>
                  <a:off x="2206003" y="3280344"/>
                  <a:ext cx="209024" cy="819895"/>
                  <a:chOff x="1672577" y="2100404"/>
                  <a:chExt cx="263770" cy="1021124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D25FAA2-E528-E793-D4CA-86C31230B3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04462" y="2353359"/>
                    <a:ext cx="4665" cy="768169"/>
                  </a:xfrm>
                  <a:prstGeom prst="line">
                    <a:avLst/>
                  </a:prstGeom>
                  <a:ln w="412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6D48EF58-54F4-2287-6A3D-67DDE3CE1BDD}"/>
                      </a:ext>
                    </a:extLst>
                  </p:cNvPr>
                  <p:cNvSpPr/>
                  <p:nvPr/>
                </p:nvSpPr>
                <p:spPr>
                  <a:xfrm>
                    <a:off x="1672577" y="2100404"/>
                    <a:ext cx="263770" cy="281354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FFB9125-579C-E297-09DC-28A2FED8A2B0}"/>
                    </a:ext>
                  </a:extLst>
                </p:cNvPr>
                <p:cNvSpPr/>
                <p:nvPr/>
              </p:nvSpPr>
              <p:spPr>
                <a:xfrm>
                  <a:off x="1804297" y="4105127"/>
                  <a:ext cx="999529" cy="982285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1056CBB-55FA-F239-3A96-1DECB3578509}"/>
                  </a:ext>
                </a:extLst>
              </p:cNvPr>
              <p:cNvCxnSpPr/>
              <p:nvPr/>
            </p:nvCxnSpPr>
            <p:spPr>
              <a:xfrm>
                <a:off x="3599962" y="5692301"/>
                <a:ext cx="48023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AA5F56E-6CC6-12BE-B0D5-90CFA02942F1}"/>
                  </a:ext>
                </a:extLst>
              </p:cNvPr>
              <p:cNvCxnSpPr/>
              <p:nvPr/>
            </p:nvCxnSpPr>
            <p:spPr>
              <a:xfrm>
                <a:off x="3611042" y="5161763"/>
                <a:ext cx="48023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20AF696-70F3-AD6E-FB19-823713397945}"/>
                </a:ext>
              </a:extLst>
            </p:cNvPr>
            <p:cNvGrpSpPr/>
            <p:nvPr/>
          </p:nvGrpSpPr>
          <p:grpSpPr>
            <a:xfrm>
              <a:off x="1613067" y="4363337"/>
              <a:ext cx="1890407" cy="2105472"/>
              <a:chOff x="1026529" y="3280344"/>
              <a:chExt cx="2326850" cy="26070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5FF7D85-6C39-A7BA-78E4-8C6896442844}"/>
                  </a:ext>
                </a:extLst>
              </p:cNvPr>
              <p:cNvGrpSpPr/>
              <p:nvPr/>
            </p:nvGrpSpPr>
            <p:grpSpPr>
              <a:xfrm>
                <a:off x="2771480" y="4076161"/>
                <a:ext cx="581899" cy="327435"/>
                <a:chOff x="2386159" y="3091540"/>
                <a:chExt cx="734306" cy="407798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E35A93E-FE94-13CD-F0AC-DB7C3BCC2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6664"/>
                  <a:ext cx="520943" cy="212674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53CCA60-9468-9559-214C-27832357B59A}"/>
                    </a:ext>
                  </a:extLst>
                </p:cNvPr>
                <p:cNvSpPr/>
                <p:nvPr/>
              </p:nvSpPr>
              <p:spPr>
                <a:xfrm>
                  <a:off x="2856695" y="3091540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5710B87-D7A6-8F36-EC15-D9DE71B3DDE6}"/>
                  </a:ext>
                </a:extLst>
              </p:cNvPr>
              <p:cNvGrpSpPr/>
              <p:nvPr/>
            </p:nvGrpSpPr>
            <p:grpSpPr>
              <a:xfrm>
                <a:off x="1840449" y="5063731"/>
                <a:ext cx="305713" cy="823681"/>
                <a:chOff x="1211279" y="4321492"/>
                <a:chExt cx="385783" cy="1025839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E6985C8-0DBC-EE92-06B0-C602DFF82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75EAB66-7203-EC47-7E4A-BA350995B811}"/>
                    </a:ext>
                  </a:extLst>
                </p:cNvPr>
                <p:cNvSpPr/>
                <p:nvPr/>
              </p:nvSpPr>
              <p:spPr>
                <a:xfrm>
                  <a:off x="1211279" y="506597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3E3A830-AA8D-6812-4F36-21E957775747}"/>
                  </a:ext>
                </a:extLst>
              </p:cNvPr>
              <p:cNvGrpSpPr/>
              <p:nvPr/>
            </p:nvGrpSpPr>
            <p:grpSpPr>
              <a:xfrm>
                <a:off x="1316722" y="3842321"/>
                <a:ext cx="580745" cy="489314"/>
                <a:chOff x="550381" y="2800308"/>
                <a:chExt cx="732850" cy="609408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A71F41D1-A77A-0B69-CD40-AF78D4FF7A92}"/>
                    </a:ext>
                  </a:extLst>
                </p:cNvPr>
                <p:cNvCxnSpPr/>
                <p:nvPr/>
              </p:nvCxnSpPr>
              <p:spPr>
                <a:xfrm>
                  <a:off x="768638" y="3022857"/>
                  <a:ext cx="514593" cy="386859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0557325-E07A-DB10-E8EC-B9A731910233}"/>
                    </a:ext>
                  </a:extLst>
                </p:cNvPr>
                <p:cNvSpPr/>
                <p:nvPr/>
              </p:nvSpPr>
              <p:spPr>
                <a:xfrm>
                  <a:off x="550381" y="2800308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8BE72E4-AE31-4F26-FAA1-5A4757AC05B1}"/>
                  </a:ext>
                </a:extLst>
              </p:cNvPr>
              <p:cNvGrpSpPr/>
              <p:nvPr/>
            </p:nvGrpSpPr>
            <p:grpSpPr>
              <a:xfrm>
                <a:off x="1026529" y="4771535"/>
                <a:ext cx="798069" cy="451595"/>
                <a:chOff x="184183" y="3957582"/>
                <a:chExt cx="1007094" cy="562431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203DB73-5579-4DD2-166D-05E12B056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5684" y="3957582"/>
                  <a:ext cx="815593" cy="393402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20755CA-AC10-A559-E8A0-21804DB9C9E7}"/>
                    </a:ext>
                  </a:extLst>
                </p:cNvPr>
                <p:cNvSpPr/>
                <p:nvPr/>
              </p:nvSpPr>
              <p:spPr>
                <a:xfrm>
                  <a:off x="184183" y="4238659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D7BF43F-4E9F-D883-ECF9-76E81534A82F}"/>
                  </a:ext>
                </a:extLst>
              </p:cNvPr>
              <p:cNvGrpSpPr/>
              <p:nvPr/>
            </p:nvGrpSpPr>
            <p:grpSpPr>
              <a:xfrm>
                <a:off x="2651247" y="4963123"/>
                <a:ext cx="673443" cy="660950"/>
                <a:chOff x="2234436" y="4196192"/>
                <a:chExt cx="849827" cy="823169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8B93578-F95A-C59E-16CC-1D20E53CA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672666" cy="6276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DC95458-8F53-CC9D-F5FC-FE77CB48C85F}"/>
                    </a:ext>
                  </a:extLst>
                </p:cNvPr>
                <p:cNvSpPr/>
                <p:nvPr/>
              </p:nvSpPr>
              <p:spPr>
                <a:xfrm>
                  <a:off x="2820493" y="473800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3A63E83-208A-32F8-815C-0007EF6B96E3}"/>
                  </a:ext>
                </a:extLst>
              </p:cNvPr>
              <p:cNvGrpSpPr/>
              <p:nvPr/>
            </p:nvGrpSpPr>
            <p:grpSpPr>
              <a:xfrm>
                <a:off x="2206003" y="3280344"/>
                <a:ext cx="209024" cy="819895"/>
                <a:chOff x="1672577" y="2100404"/>
                <a:chExt cx="263770" cy="1021124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E1485B1-30F1-D254-9312-F3C7EADAE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353359"/>
                  <a:ext cx="4665" cy="768169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8DF15A28-5F0C-35BD-25C5-CBDF41173BFA}"/>
                    </a:ext>
                  </a:extLst>
                </p:cNvPr>
                <p:cNvSpPr/>
                <p:nvPr/>
              </p:nvSpPr>
              <p:spPr>
                <a:xfrm>
                  <a:off x="1672577" y="2100404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FAF35D2-A2AD-13ED-6E0D-536844C39843}"/>
                  </a:ext>
                </a:extLst>
              </p:cNvPr>
              <p:cNvGrpSpPr/>
              <p:nvPr/>
            </p:nvGrpSpPr>
            <p:grpSpPr>
              <a:xfrm>
                <a:off x="1804297" y="4105127"/>
                <a:ext cx="999529" cy="982285"/>
                <a:chOff x="2454791" y="902046"/>
                <a:chExt cx="1531345" cy="1486569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C4FD928-65BF-3E3A-8787-58B0EF8D6A33}"/>
                    </a:ext>
                  </a:extLst>
                </p:cNvPr>
                <p:cNvGrpSpPr/>
                <p:nvPr/>
              </p:nvGrpSpPr>
              <p:grpSpPr>
                <a:xfrm>
                  <a:off x="2769618" y="1256107"/>
                  <a:ext cx="919200" cy="822833"/>
                  <a:chOff x="2175692" y="2431669"/>
                  <a:chExt cx="919200" cy="822833"/>
                </a:xfrm>
              </p:grpSpPr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0ACCB9A3-650A-1ED2-4DF4-CAC4078BF162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254502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15571797-4AED-F4E4-4477-23CF47813776}"/>
                      </a:ext>
                    </a:extLst>
                  </p:cNvPr>
                  <p:cNvCxnSpPr/>
                  <p:nvPr/>
                </p:nvCxnSpPr>
                <p:spPr>
                  <a:xfrm>
                    <a:off x="2175692" y="2431669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2A0A7CF-CFA9-54FE-064A-114BA08521FB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18CA1F-4BAB-9314-8861-97FE945613B0}"/>
                </a:ext>
              </a:extLst>
            </p:cNvPr>
            <p:cNvGrpSpPr/>
            <p:nvPr/>
          </p:nvGrpSpPr>
          <p:grpSpPr>
            <a:xfrm>
              <a:off x="3473830" y="2794071"/>
              <a:ext cx="2113721" cy="1909178"/>
              <a:chOff x="3520341" y="2865912"/>
              <a:chExt cx="2113721" cy="190917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AEF2D0-823D-1E61-7BAF-0196BCF6E204}"/>
                  </a:ext>
                </a:extLst>
              </p:cNvPr>
              <p:cNvGrpSpPr/>
              <p:nvPr/>
            </p:nvGrpSpPr>
            <p:grpSpPr>
              <a:xfrm rot="2742904">
                <a:off x="3622613" y="2763640"/>
                <a:ext cx="1909178" cy="2113721"/>
                <a:chOff x="1003424" y="3280344"/>
                <a:chExt cx="2349955" cy="2617281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9AC6B71F-34E9-8130-DD41-B3A980F1CCE0}"/>
                    </a:ext>
                  </a:extLst>
                </p:cNvPr>
                <p:cNvGrpSpPr/>
                <p:nvPr/>
              </p:nvGrpSpPr>
              <p:grpSpPr>
                <a:xfrm>
                  <a:off x="2771480" y="4076161"/>
                  <a:ext cx="581899" cy="327435"/>
                  <a:chOff x="2386159" y="3091540"/>
                  <a:chExt cx="734306" cy="407798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47D788D-32CB-4DCC-F997-A324EA02FD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86159" y="3286664"/>
                    <a:ext cx="520943" cy="212674"/>
                  </a:xfrm>
                  <a:prstGeom prst="line">
                    <a:avLst/>
                  </a:prstGeom>
                  <a:ln w="889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5619A9C-E60C-36B1-BDE5-5D75F4428267}"/>
                      </a:ext>
                    </a:extLst>
                  </p:cNvPr>
                  <p:cNvSpPr/>
                  <p:nvPr/>
                </p:nvSpPr>
                <p:spPr>
                  <a:xfrm>
                    <a:off x="2856695" y="3091540"/>
                    <a:ext cx="263770" cy="28135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0B51CD1-061A-25AA-D1B1-8B280CF65C20}"/>
                    </a:ext>
                  </a:extLst>
                </p:cNvPr>
                <p:cNvGrpSpPr/>
                <p:nvPr/>
              </p:nvGrpSpPr>
              <p:grpSpPr>
                <a:xfrm>
                  <a:off x="1844269" y="5063733"/>
                  <a:ext cx="301888" cy="833892"/>
                  <a:chOff x="1216104" y="4321492"/>
                  <a:chExt cx="380958" cy="1038555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09ACBF0D-FA71-7A5F-190A-6BB348E6E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81389" y="4321492"/>
                    <a:ext cx="215673" cy="758661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774DBD65-B285-2954-85B5-CF46BFB7C1AA}"/>
                      </a:ext>
                    </a:extLst>
                  </p:cNvPr>
                  <p:cNvSpPr/>
                  <p:nvPr/>
                </p:nvSpPr>
                <p:spPr>
                  <a:xfrm>
                    <a:off x="1216104" y="5078694"/>
                    <a:ext cx="263770" cy="281353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23AD8399-3BB2-9D59-838C-69BE7771376C}"/>
                    </a:ext>
                  </a:extLst>
                </p:cNvPr>
                <p:cNvGrpSpPr/>
                <p:nvPr/>
              </p:nvGrpSpPr>
              <p:grpSpPr>
                <a:xfrm>
                  <a:off x="1316722" y="3842321"/>
                  <a:ext cx="580745" cy="489314"/>
                  <a:chOff x="550381" y="2800308"/>
                  <a:chExt cx="732850" cy="609408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65AFB715-5994-FF47-C98B-3C97F3D329EC}"/>
                      </a:ext>
                    </a:extLst>
                  </p:cNvPr>
                  <p:cNvCxnSpPr/>
                  <p:nvPr/>
                </p:nvCxnSpPr>
                <p:spPr>
                  <a:xfrm>
                    <a:off x="768638" y="3022857"/>
                    <a:ext cx="514593" cy="386859"/>
                  </a:xfrm>
                  <a:prstGeom prst="line">
                    <a:avLst/>
                  </a:prstGeom>
                  <a:ln w="349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1A7C272-16C2-DF86-61E5-54A3729756DD}"/>
                      </a:ext>
                    </a:extLst>
                  </p:cNvPr>
                  <p:cNvSpPr/>
                  <p:nvPr/>
                </p:nvSpPr>
                <p:spPr>
                  <a:xfrm>
                    <a:off x="550381" y="2800308"/>
                    <a:ext cx="263770" cy="28135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0A706E9-A376-F644-45D3-4387E71ED967}"/>
                    </a:ext>
                  </a:extLst>
                </p:cNvPr>
                <p:cNvGrpSpPr/>
                <p:nvPr/>
              </p:nvGrpSpPr>
              <p:grpSpPr>
                <a:xfrm>
                  <a:off x="1003424" y="4702786"/>
                  <a:ext cx="784423" cy="535771"/>
                  <a:chOff x="155026" y="3871955"/>
                  <a:chExt cx="989875" cy="667266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CDC02B7-B354-D109-6D56-1FD3AE661D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1725950" flipH="1">
                    <a:off x="441056" y="3871955"/>
                    <a:ext cx="703845" cy="582508"/>
                  </a:xfrm>
                  <a:prstGeom prst="line">
                    <a:avLst/>
                  </a:prstGeom>
                  <a:ln w="1174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672652FF-5C6F-07F9-12C9-4568C1261011}"/>
                      </a:ext>
                    </a:extLst>
                  </p:cNvPr>
                  <p:cNvSpPr/>
                  <p:nvPr/>
                </p:nvSpPr>
                <p:spPr>
                  <a:xfrm>
                    <a:off x="155026" y="4257867"/>
                    <a:ext cx="263771" cy="28135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96DB810-BC6C-A690-ED3E-11F9DC3F95E2}"/>
                    </a:ext>
                  </a:extLst>
                </p:cNvPr>
                <p:cNvGrpSpPr/>
                <p:nvPr/>
              </p:nvGrpSpPr>
              <p:grpSpPr>
                <a:xfrm>
                  <a:off x="2651245" y="4963126"/>
                  <a:ext cx="656652" cy="627558"/>
                  <a:chOff x="2234436" y="4196192"/>
                  <a:chExt cx="828639" cy="781581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E486B05-025A-3362-1D03-09B2B08233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34436" y="4196192"/>
                    <a:ext cx="672666" cy="62768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9EA6C32-7A31-4C51-4087-13F0A57ACAFE}"/>
                      </a:ext>
                    </a:extLst>
                  </p:cNvPr>
                  <p:cNvSpPr/>
                  <p:nvPr/>
                </p:nvSpPr>
                <p:spPr>
                  <a:xfrm>
                    <a:off x="2799304" y="4696419"/>
                    <a:ext cx="263771" cy="28135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0027D7-46BF-8FC8-CDAD-4624E08E4E08}"/>
                    </a:ext>
                  </a:extLst>
                </p:cNvPr>
                <p:cNvGrpSpPr/>
                <p:nvPr/>
              </p:nvGrpSpPr>
              <p:grpSpPr>
                <a:xfrm>
                  <a:off x="2206003" y="3280344"/>
                  <a:ext cx="209024" cy="819895"/>
                  <a:chOff x="1672577" y="2100404"/>
                  <a:chExt cx="263770" cy="1021124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665D96F-D42A-AAE3-F1C7-AA6783B64F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04462" y="2353359"/>
                    <a:ext cx="4665" cy="768169"/>
                  </a:xfrm>
                  <a:prstGeom prst="line">
                    <a:avLst/>
                  </a:prstGeom>
                  <a:ln w="412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E2572146-851B-8230-22AD-DB155EF81086}"/>
                      </a:ext>
                    </a:extLst>
                  </p:cNvPr>
                  <p:cNvSpPr/>
                  <p:nvPr/>
                </p:nvSpPr>
                <p:spPr>
                  <a:xfrm>
                    <a:off x="1672577" y="2100404"/>
                    <a:ext cx="263770" cy="28135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CAE1DDD-DB6C-80D6-9C80-B992FBD88D69}"/>
                    </a:ext>
                  </a:extLst>
                </p:cNvPr>
                <p:cNvSpPr/>
                <p:nvPr/>
              </p:nvSpPr>
              <p:spPr>
                <a:xfrm>
                  <a:off x="1804297" y="4105127"/>
                  <a:ext cx="999529" cy="982285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0443F95-2A5A-F17C-98F4-EE6121C61E2F}"/>
                  </a:ext>
                </a:extLst>
              </p:cNvPr>
              <p:cNvCxnSpPr/>
              <p:nvPr/>
            </p:nvCxnSpPr>
            <p:spPr>
              <a:xfrm>
                <a:off x="4407352" y="4072088"/>
                <a:ext cx="48023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612A2EF-BFF1-077E-0B0B-67A9075CD080}"/>
                  </a:ext>
                </a:extLst>
              </p:cNvPr>
              <p:cNvCxnSpPr/>
              <p:nvPr/>
            </p:nvCxnSpPr>
            <p:spPr>
              <a:xfrm>
                <a:off x="4400144" y="3724430"/>
                <a:ext cx="48023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DCD691A-3D64-DB9C-B0D8-7F93445DFA35}"/>
              </a:ext>
            </a:extLst>
          </p:cNvPr>
          <p:cNvGrpSpPr/>
          <p:nvPr/>
        </p:nvGrpSpPr>
        <p:grpSpPr>
          <a:xfrm>
            <a:off x="4942104" y="1169807"/>
            <a:ext cx="3331002" cy="2394676"/>
            <a:chOff x="5296038" y="1135737"/>
            <a:chExt cx="3331002" cy="239467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541DB4C-36E5-2192-1FC6-4BEDA3373FD9}"/>
                </a:ext>
              </a:extLst>
            </p:cNvPr>
            <p:cNvGrpSpPr/>
            <p:nvPr/>
          </p:nvGrpSpPr>
          <p:grpSpPr>
            <a:xfrm>
              <a:off x="5296038" y="1266807"/>
              <a:ext cx="3236361" cy="2263606"/>
              <a:chOff x="7326415" y="3810721"/>
              <a:chExt cx="2987169" cy="1945661"/>
            </a:xfrm>
          </p:grpSpPr>
          <p:sp>
            <p:nvSpPr>
              <p:cNvPr id="100" name="Right Arrow 99">
                <a:extLst>
                  <a:ext uri="{FF2B5EF4-FFF2-40B4-BE49-F238E27FC236}">
                    <a16:creationId xmlns:a16="http://schemas.microsoft.com/office/drawing/2014/main" id="{32763ACB-7E22-CAE4-EB4C-1245A273E83D}"/>
                  </a:ext>
                </a:extLst>
              </p:cNvPr>
              <p:cNvSpPr/>
              <p:nvPr/>
            </p:nvSpPr>
            <p:spPr>
              <a:xfrm>
                <a:off x="7693845" y="5391427"/>
                <a:ext cx="2619739" cy="60166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ight Arrow 100">
                <a:extLst>
                  <a:ext uri="{FF2B5EF4-FFF2-40B4-BE49-F238E27FC236}">
                    <a16:creationId xmlns:a16="http://schemas.microsoft.com/office/drawing/2014/main" id="{549841A2-23D1-50F0-EC21-439278AB96FA}"/>
                  </a:ext>
                </a:extLst>
              </p:cNvPr>
              <p:cNvSpPr/>
              <p:nvPr/>
            </p:nvSpPr>
            <p:spPr>
              <a:xfrm rot="16200000">
                <a:off x="6898275" y="4584509"/>
                <a:ext cx="1618477" cy="7090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B8DA28FD-3E4A-F784-C0FF-95E6A2F7C75F}"/>
                      </a:ext>
                    </a:extLst>
                  </p:cNvPr>
                  <p:cNvSpPr txBox="1"/>
                  <p:nvPr/>
                </p:nvSpPr>
                <p:spPr>
                  <a:xfrm>
                    <a:off x="8817815" y="5431628"/>
                    <a:ext cx="493554" cy="3247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1BC033EC-BA18-43BA-E594-1D8A86AF23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7815" y="5431628"/>
                    <a:ext cx="493554" cy="3247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310EAE3F-7104-D1FC-2EBB-5DDD904A9BA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110332" y="4320163"/>
                    <a:ext cx="1004467" cy="5723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F79E05DD-8BC3-9D60-1CF8-FC1BDF0A26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110332" y="4320163"/>
                    <a:ext cx="1004467" cy="5723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99" name="Picture 98" descr="A picture containing art&#10;&#10;Description automatically generated with low confidence">
              <a:extLst>
                <a:ext uri="{FF2B5EF4-FFF2-40B4-BE49-F238E27FC236}">
                  <a16:creationId xmlns:a16="http://schemas.microsoft.com/office/drawing/2014/main" id="{ACE8D862-A075-5FE3-ABCF-4302DFBAC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0942" y="1135737"/>
              <a:ext cx="3056098" cy="2078753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E57A5B-F1F9-96AD-4403-40497154E8BA}"/>
              </a:ext>
            </a:extLst>
          </p:cNvPr>
          <p:cNvGrpSpPr/>
          <p:nvPr/>
        </p:nvGrpSpPr>
        <p:grpSpPr>
          <a:xfrm>
            <a:off x="3172556" y="1868963"/>
            <a:ext cx="1731935" cy="462238"/>
            <a:chOff x="3776822" y="1720904"/>
            <a:chExt cx="1731935" cy="462238"/>
          </a:xfrm>
        </p:grpSpPr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3B7F36D4-9A05-F56B-FE94-C60BA69B08BE}"/>
                </a:ext>
              </a:extLst>
            </p:cNvPr>
            <p:cNvSpPr/>
            <p:nvPr/>
          </p:nvSpPr>
          <p:spPr>
            <a:xfrm>
              <a:off x="4144443" y="2097675"/>
              <a:ext cx="841214" cy="8546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6A85F09-63AB-C2D5-5EB1-87F7ED3639A3}"/>
                </a:ext>
              </a:extLst>
            </p:cNvPr>
            <p:cNvSpPr txBox="1"/>
            <p:nvPr/>
          </p:nvSpPr>
          <p:spPr>
            <a:xfrm>
              <a:off x="3776822" y="1720904"/>
              <a:ext cx="173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Goudy Old Style" panose="02020502050305020303" pitchFamily="18" charset="77"/>
                </a:rPr>
                <a:t>Inhomogeneous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E64316E-ECEC-886F-EBC0-C82E4448D998}"/>
              </a:ext>
            </a:extLst>
          </p:cNvPr>
          <p:cNvGrpSpPr/>
          <p:nvPr/>
        </p:nvGrpSpPr>
        <p:grpSpPr>
          <a:xfrm>
            <a:off x="9726629" y="1183309"/>
            <a:ext cx="1715908" cy="1873712"/>
            <a:chOff x="8727272" y="1035900"/>
            <a:chExt cx="1715908" cy="187371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19697C0-E925-25F5-3B56-F8665E464893}"/>
                </a:ext>
              </a:extLst>
            </p:cNvPr>
            <p:cNvGrpSpPr/>
            <p:nvPr/>
          </p:nvGrpSpPr>
          <p:grpSpPr>
            <a:xfrm>
              <a:off x="8870319" y="1201976"/>
              <a:ext cx="1288234" cy="1410624"/>
              <a:chOff x="1026529" y="3280344"/>
              <a:chExt cx="2326850" cy="2607068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014556F-D443-0DCE-9EC8-6C738777370E}"/>
                  </a:ext>
                </a:extLst>
              </p:cNvPr>
              <p:cNvGrpSpPr/>
              <p:nvPr/>
            </p:nvGrpSpPr>
            <p:grpSpPr>
              <a:xfrm>
                <a:off x="2771480" y="4076161"/>
                <a:ext cx="581899" cy="327435"/>
                <a:chOff x="2386159" y="3091540"/>
                <a:chExt cx="734306" cy="407798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A53BF4C5-73CD-1D2B-A67A-2C8468B601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6664"/>
                  <a:ext cx="520943" cy="212674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3EB5048E-623F-4026-8C74-64BB1BE12DA5}"/>
                    </a:ext>
                  </a:extLst>
                </p:cNvPr>
                <p:cNvSpPr/>
                <p:nvPr/>
              </p:nvSpPr>
              <p:spPr>
                <a:xfrm>
                  <a:off x="2856695" y="3091540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6EF9786-70D4-F26C-F5F3-A51A3FF994EF}"/>
                  </a:ext>
                </a:extLst>
              </p:cNvPr>
              <p:cNvGrpSpPr/>
              <p:nvPr/>
            </p:nvGrpSpPr>
            <p:grpSpPr>
              <a:xfrm>
                <a:off x="1840449" y="5063731"/>
                <a:ext cx="305713" cy="823681"/>
                <a:chOff x="1211279" y="4321492"/>
                <a:chExt cx="385783" cy="1025839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F10CE07-1D1D-9F5C-A012-A5E2ABB9C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7BCF9415-B534-F60E-44E1-2D4A29499EFD}"/>
                    </a:ext>
                  </a:extLst>
                </p:cNvPr>
                <p:cNvSpPr/>
                <p:nvPr/>
              </p:nvSpPr>
              <p:spPr>
                <a:xfrm>
                  <a:off x="1211279" y="5065977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6F7E074-1111-B164-D6A3-3FB7776CD9AD}"/>
                  </a:ext>
                </a:extLst>
              </p:cNvPr>
              <p:cNvGrpSpPr/>
              <p:nvPr/>
            </p:nvGrpSpPr>
            <p:grpSpPr>
              <a:xfrm>
                <a:off x="1316722" y="3842321"/>
                <a:ext cx="580745" cy="489314"/>
                <a:chOff x="550381" y="2800308"/>
                <a:chExt cx="732850" cy="609408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F5DC62CC-DD63-89EB-9181-040BDA1D2E76}"/>
                    </a:ext>
                  </a:extLst>
                </p:cNvPr>
                <p:cNvCxnSpPr/>
                <p:nvPr/>
              </p:nvCxnSpPr>
              <p:spPr>
                <a:xfrm>
                  <a:off x="768638" y="3022857"/>
                  <a:ext cx="514593" cy="386859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2D4648DD-A73B-7BEB-612A-F93CC1F37E6B}"/>
                    </a:ext>
                  </a:extLst>
                </p:cNvPr>
                <p:cNvSpPr/>
                <p:nvPr/>
              </p:nvSpPr>
              <p:spPr>
                <a:xfrm>
                  <a:off x="550381" y="2800308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6D3C298-C55B-9202-20C0-539E2211DB6B}"/>
                  </a:ext>
                </a:extLst>
              </p:cNvPr>
              <p:cNvGrpSpPr/>
              <p:nvPr/>
            </p:nvGrpSpPr>
            <p:grpSpPr>
              <a:xfrm>
                <a:off x="1026529" y="4771535"/>
                <a:ext cx="798069" cy="451595"/>
                <a:chOff x="184183" y="3957582"/>
                <a:chExt cx="1007094" cy="562431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26DE901D-0F8B-AFBD-1836-BA86C2DF2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5684" y="3957582"/>
                  <a:ext cx="815593" cy="393402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FF6E4685-5471-6C5D-89C8-F5BD3F3B5DD2}"/>
                    </a:ext>
                  </a:extLst>
                </p:cNvPr>
                <p:cNvSpPr/>
                <p:nvPr/>
              </p:nvSpPr>
              <p:spPr>
                <a:xfrm>
                  <a:off x="184183" y="4238659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7D4E553-06FC-089D-FCCA-358B7B55F999}"/>
                  </a:ext>
                </a:extLst>
              </p:cNvPr>
              <p:cNvGrpSpPr/>
              <p:nvPr/>
            </p:nvGrpSpPr>
            <p:grpSpPr>
              <a:xfrm>
                <a:off x="2651247" y="4963123"/>
                <a:ext cx="673443" cy="660950"/>
                <a:chOff x="2234436" y="4196192"/>
                <a:chExt cx="849827" cy="823169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EC8B911E-D505-7690-27ED-ABD85FBBEA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672666" cy="6276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407D0FA-BDCC-C7CE-C515-F169C594EB37}"/>
                    </a:ext>
                  </a:extLst>
                </p:cNvPr>
                <p:cNvSpPr/>
                <p:nvPr/>
              </p:nvSpPr>
              <p:spPr>
                <a:xfrm>
                  <a:off x="2820493" y="4738007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0D60B4EE-7908-F230-FD45-8A4E8C82131B}"/>
                  </a:ext>
                </a:extLst>
              </p:cNvPr>
              <p:cNvGrpSpPr/>
              <p:nvPr/>
            </p:nvGrpSpPr>
            <p:grpSpPr>
              <a:xfrm>
                <a:off x="2236589" y="3280344"/>
                <a:ext cx="209024" cy="819894"/>
                <a:chOff x="1711175" y="2100405"/>
                <a:chExt cx="263770" cy="1021123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6EF29DC5-D067-8D83-32A6-2A909F65F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353359"/>
                  <a:ext cx="4665" cy="768169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CA838DE9-6577-2CCD-9C67-CAA6716093DA}"/>
                    </a:ext>
                  </a:extLst>
                </p:cNvPr>
                <p:cNvSpPr/>
                <p:nvPr/>
              </p:nvSpPr>
              <p:spPr>
                <a:xfrm>
                  <a:off x="1711175" y="2100405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449CC975-B1C1-B3A5-D5C3-A2859AADDC64}"/>
                  </a:ext>
                </a:extLst>
              </p:cNvPr>
              <p:cNvGrpSpPr/>
              <p:nvPr/>
            </p:nvGrpSpPr>
            <p:grpSpPr>
              <a:xfrm>
                <a:off x="1804297" y="4105127"/>
                <a:ext cx="999529" cy="982285"/>
                <a:chOff x="2454791" y="902046"/>
                <a:chExt cx="1531345" cy="1486569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90ED0A76-0752-2E51-6F5A-D45652BA6C9F}"/>
                    </a:ext>
                  </a:extLst>
                </p:cNvPr>
                <p:cNvGrpSpPr/>
                <p:nvPr/>
              </p:nvGrpSpPr>
              <p:grpSpPr>
                <a:xfrm>
                  <a:off x="2769618" y="1256107"/>
                  <a:ext cx="919200" cy="822833"/>
                  <a:chOff x="2175692" y="2431669"/>
                  <a:chExt cx="919200" cy="822833"/>
                </a:xfrm>
              </p:grpSpPr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05A596B0-67C2-FD7B-A413-145603B5097A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254502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1686E8E2-D9F3-0D46-1C14-0228B6C71A1C}"/>
                      </a:ext>
                    </a:extLst>
                  </p:cNvPr>
                  <p:cNvCxnSpPr/>
                  <p:nvPr/>
                </p:nvCxnSpPr>
                <p:spPr>
                  <a:xfrm>
                    <a:off x="2175692" y="2431669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D84CAB0B-C3E4-D5D4-3D7C-9092452D354F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83139E7-9073-C724-31AB-9BDA7BB3E02B}"/>
                </a:ext>
              </a:extLst>
            </p:cNvPr>
            <p:cNvSpPr/>
            <p:nvPr/>
          </p:nvSpPr>
          <p:spPr>
            <a:xfrm>
              <a:off x="10293010" y="2050035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54418A6-C616-510A-7836-9232629187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54298" y="1980050"/>
              <a:ext cx="438712" cy="1142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328FDCC-F782-3C7B-666E-B7014EE9D3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9503" y="1770805"/>
              <a:ext cx="441418" cy="104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087188C-F766-CDA6-1D86-4A796D843367}"/>
                </a:ext>
              </a:extLst>
            </p:cNvPr>
            <p:cNvSpPr/>
            <p:nvPr/>
          </p:nvSpPr>
          <p:spPr>
            <a:xfrm>
              <a:off x="8727272" y="1677903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0BC0D9C-8038-DE70-67F9-F012F00749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17760" y="2187551"/>
              <a:ext cx="63771" cy="5735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1A3BD1D-DD30-56EB-8FCD-E3072308C927}"/>
                </a:ext>
              </a:extLst>
            </p:cNvPr>
            <p:cNvSpPr/>
            <p:nvPr/>
          </p:nvSpPr>
          <p:spPr>
            <a:xfrm>
              <a:off x="9617760" y="2754340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7EA94C9-A3CD-340B-207F-9D69EE24C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1946" y="1255320"/>
              <a:ext cx="308247" cy="4216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21E8DB4-F66D-1A25-CEEE-9C3F26A05EA3}"/>
                </a:ext>
              </a:extLst>
            </p:cNvPr>
            <p:cNvSpPr/>
            <p:nvPr/>
          </p:nvSpPr>
          <p:spPr>
            <a:xfrm>
              <a:off x="10009723" y="1135583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D6C9FB9-A817-9FAC-9D42-C6035490BD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2472" y="1158469"/>
              <a:ext cx="288083" cy="5082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74490CF-06ED-6823-A85B-733D190B58E0}"/>
                </a:ext>
              </a:extLst>
            </p:cNvPr>
            <p:cNvSpPr/>
            <p:nvPr/>
          </p:nvSpPr>
          <p:spPr>
            <a:xfrm>
              <a:off x="9051652" y="1035900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680CC36-4F59-7E42-8D99-A766295B3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1428" y="2119253"/>
              <a:ext cx="326598" cy="4667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BDDE8E4-42B8-ED92-9BFB-78BB74133743}"/>
                </a:ext>
              </a:extLst>
            </p:cNvPr>
            <p:cNvSpPr/>
            <p:nvPr/>
          </p:nvSpPr>
          <p:spPr>
            <a:xfrm>
              <a:off x="8955896" y="2561233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9B21E38-E8B8-91C6-BFE7-475AE8C8460C}"/>
              </a:ext>
            </a:extLst>
          </p:cNvPr>
          <p:cNvGrpSpPr/>
          <p:nvPr/>
        </p:nvGrpSpPr>
        <p:grpSpPr>
          <a:xfrm>
            <a:off x="8173097" y="1747386"/>
            <a:ext cx="1585386" cy="443675"/>
            <a:chOff x="7763023" y="1734138"/>
            <a:chExt cx="1585386" cy="443675"/>
          </a:xfrm>
        </p:grpSpPr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9010F868-A88D-F33C-AC5C-60686B3AF511}"/>
                </a:ext>
              </a:extLst>
            </p:cNvPr>
            <p:cNvSpPr/>
            <p:nvPr/>
          </p:nvSpPr>
          <p:spPr>
            <a:xfrm rot="10800000">
              <a:off x="8135109" y="2092346"/>
              <a:ext cx="841214" cy="8546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52AB836-D69B-BB0D-26C3-4F65C247067C}"/>
                </a:ext>
              </a:extLst>
            </p:cNvPr>
            <p:cNvSpPr txBox="1"/>
            <p:nvPr/>
          </p:nvSpPr>
          <p:spPr>
            <a:xfrm>
              <a:off x="7763023" y="1734138"/>
              <a:ext cx="1585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Goudy Old Style" panose="02020502050305020303" pitchFamily="18" charset="77"/>
                </a:rPr>
                <a:t>Homogeneous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44BDBD2-CF36-C91A-5268-32CB34430201}"/>
              </a:ext>
            </a:extLst>
          </p:cNvPr>
          <p:cNvGrpSpPr/>
          <p:nvPr/>
        </p:nvGrpSpPr>
        <p:grpSpPr>
          <a:xfrm>
            <a:off x="211319" y="4092004"/>
            <a:ext cx="3696508" cy="1493579"/>
            <a:chOff x="211319" y="4092004"/>
            <a:chExt cx="3696508" cy="149357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1741C454-73F4-D3A3-5012-2718A43C065D}"/>
                </a:ext>
              </a:extLst>
            </p:cNvPr>
            <p:cNvGrpSpPr/>
            <p:nvPr/>
          </p:nvGrpSpPr>
          <p:grpSpPr>
            <a:xfrm>
              <a:off x="211319" y="4208405"/>
              <a:ext cx="1301060" cy="1377178"/>
              <a:chOff x="1172833" y="2112395"/>
              <a:chExt cx="2326850" cy="260706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59D6768-7C06-F1A7-0FE0-6FF5DDF5C7D1}"/>
                  </a:ext>
                </a:extLst>
              </p:cNvPr>
              <p:cNvGrpSpPr/>
              <p:nvPr/>
            </p:nvGrpSpPr>
            <p:grpSpPr>
              <a:xfrm>
                <a:off x="2917784" y="2908212"/>
                <a:ext cx="581899" cy="327435"/>
                <a:chOff x="2386159" y="3091540"/>
                <a:chExt cx="734306" cy="407798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3CB79922-F985-F3D9-F0DA-E44319FD1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6664"/>
                  <a:ext cx="520943" cy="212674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349AC31F-6C4D-0607-3C76-5242A95612C7}"/>
                    </a:ext>
                  </a:extLst>
                </p:cNvPr>
                <p:cNvSpPr/>
                <p:nvPr/>
              </p:nvSpPr>
              <p:spPr>
                <a:xfrm>
                  <a:off x="2856695" y="3091540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954D8481-7F54-77C9-EC4F-3BC1A75282D5}"/>
                  </a:ext>
                </a:extLst>
              </p:cNvPr>
              <p:cNvGrpSpPr/>
              <p:nvPr/>
            </p:nvGrpSpPr>
            <p:grpSpPr>
              <a:xfrm>
                <a:off x="1986753" y="3895782"/>
                <a:ext cx="305713" cy="823681"/>
                <a:chOff x="1211279" y="4321492"/>
                <a:chExt cx="385783" cy="1025839"/>
              </a:xfrm>
            </p:grpSpPr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283ECF0C-010B-AFAE-3AD9-3D2FA194E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DA5D2B09-1B6E-1732-1077-BFB8B79A162C}"/>
                    </a:ext>
                  </a:extLst>
                </p:cNvPr>
                <p:cNvSpPr/>
                <p:nvPr/>
              </p:nvSpPr>
              <p:spPr>
                <a:xfrm>
                  <a:off x="1211279" y="506597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C4DE830A-BCD6-59FC-9990-E220DBE69062}"/>
                  </a:ext>
                </a:extLst>
              </p:cNvPr>
              <p:cNvGrpSpPr/>
              <p:nvPr/>
            </p:nvGrpSpPr>
            <p:grpSpPr>
              <a:xfrm>
                <a:off x="1463026" y="2674372"/>
                <a:ext cx="580745" cy="489314"/>
                <a:chOff x="550381" y="2800308"/>
                <a:chExt cx="732850" cy="609408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F98FCA06-96E0-D09C-FFBA-BFB26A62BFB7}"/>
                    </a:ext>
                  </a:extLst>
                </p:cNvPr>
                <p:cNvCxnSpPr/>
                <p:nvPr/>
              </p:nvCxnSpPr>
              <p:spPr>
                <a:xfrm>
                  <a:off x="768638" y="3022857"/>
                  <a:ext cx="514593" cy="386859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1A7E8EA6-04BC-4BBF-B274-A8DFB7398F53}"/>
                    </a:ext>
                  </a:extLst>
                </p:cNvPr>
                <p:cNvSpPr/>
                <p:nvPr/>
              </p:nvSpPr>
              <p:spPr>
                <a:xfrm>
                  <a:off x="550381" y="2800308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A432CA6B-26D1-AF10-DF92-CD5589357405}"/>
                  </a:ext>
                </a:extLst>
              </p:cNvPr>
              <p:cNvGrpSpPr/>
              <p:nvPr/>
            </p:nvGrpSpPr>
            <p:grpSpPr>
              <a:xfrm>
                <a:off x="1172833" y="3603586"/>
                <a:ext cx="798069" cy="451595"/>
                <a:chOff x="184183" y="3957582"/>
                <a:chExt cx="1007094" cy="562431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33946F92-FE59-F36B-D780-7ACBF06FB0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5684" y="3957582"/>
                  <a:ext cx="815593" cy="393402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B856E094-81D6-606C-182A-251BAE7B3802}"/>
                    </a:ext>
                  </a:extLst>
                </p:cNvPr>
                <p:cNvSpPr/>
                <p:nvPr/>
              </p:nvSpPr>
              <p:spPr>
                <a:xfrm>
                  <a:off x="184183" y="4238659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717B9D3D-B7FC-94C7-E508-CDE3029A79BB}"/>
                  </a:ext>
                </a:extLst>
              </p:cNvPr>
              <p:cNvGrpSpPr/>
              <p:nvPr/>
            </p:nvGrpSpPr>
            <p:grpSpPr>
              <a:xfrm>
                <a:off x="2797551" y="3795174"/>
                <a:ext cx="673443" cy="660950"/>
                <a:chOff x="2234436" y="4196192"/>
                <a:chExt cx="849827" cy="823169"/>
              </a:xfrm>
            </p:grpSpPr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467CA93-C75B-DD79-4A51-92824632D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672666" cy="6276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DFB733BE-AE8A-3AC3-EE06-D05F608EA30F}"/>
                    </a:ext>
                  </a:extLst>
                </p:cNvPr>
                <p:cNvSpPr/>
                <p:nvPr/>
              </p:nvSpPr>
              <p:spPr>
                <a:xfrm>
                  <a:off x="2820493" y="473800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C8D6C347-1B2F-2031-C71B-E6EFF32DEBC3}"/>
                  </a:ext>
                </a:extLst>
              </p:cNvPr>
              <p:cNvGrpSpPr/>
              <p:nvPr/>
            </p:nvGrpSpPr>
            <p:grpSpPr>
              <a:xfrm>
                <a:off x="2352307" y="2112395"/>
                <a:ext cx="209024" cy="819895"/>
                <a:chOff x="1672577" y="2100404"/>
                <a:chExt cx="263770" cy="1021124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E250A7B9-B65B-F634-B8A6-2D859E8E7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353359"/>
                  <a:ext cx="4665" cy="768169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70CE2FC0-D117-2844-DC33-E8F55AA2FAFB}"/>
                    </a:ext>
                  </a:extLst>
                </p:cNvPr>
                <p:cNvSpPr/>
                <p:nvPr/>
              </p:nvSpPr>
              <p:spPr>
                <a:xfrm>
                  <a:off x="1672577" y="2100404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BE7E3E56-4C26-C1E5-6DD0-5A6840526674}"/>
                  </a:ext>
                </a:extLst>
              </p:cNvPr>
              <p:cNvGrpSpPr/>
              <p:nvPr/>
            </p:nvGrpSpPr>
            <p:grpSpPr>
              <a:xfrm>
                <a:off x="1950601" y="2937178"/>
                <a:ext cx="999529" cy="982285"/>
                <a:chOff x="2454791" y="902046"/>
                <a:chExt cx="1531345" cy="148656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6DEB58EF-BCB4-A9F5-A10E-E590C0F80C4A}"/>
                    </a:ext>
                  </a:extLst>
                </p:cNvPr>
                <p:cNvGrpSpPr/>
                <p:nvPr/>
              </p:nvGrpSpPr>
              <p:grpSpPr>
                <a:xfrm>
                  <a:off x="2783211" y="1174914"/>
                  <a:ext cx="908538" cy="955431"/>
                  <a:chOff x="2189285" y="2350476"/>
                  <a:chExt cx="908538" cy="955431"/>
                </a:xfrm>
              </p:grpSpPr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DBA3DB82-9970-8F83-D69E-4FCD3F55BD80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305907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36292168-0C17-B77A-3DCD-3A9E796E8809}"/>
                      </a:ext>
                    </a:extLst>
                  </p:cNvPr>
                  <p:cNvCxnSpPr/>
                  <p:nvPr/>
                </p:nvCxnSpPr>
                <p:spPr>
                  <a:xfrm>
                    <a:off x="2192216" y="2350476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05BD9B4A-5D63-330E-98CF-B6135221D3A8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BE44DB4F-D79F-E690-CF01-AE70D6EC9640}"/>
                </a:ext>
              </a:extLst>
            </p:cNvPr>
            <p:cNvGrpSpPr/>
            <p:nvPr/>
          </p:nvGrpSpPr>
          <p:grpSpPr>
            <a:xfrm>
              <a:off x="2639952" y="4092004"/>
              <a:ext cx="1267875" cy="1474195"/>
              <a:chOff x="2906818" y="4177081"/>
              <a:chExt cx="1267875" cy="1474195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A533A518-61A9-6558-203F-79C776E20766}"/>
                  </a:ext>
                </a:extLst>
              </p:cNvPr>
              <p:cNvGrpSpPr/>
              <p:nvPr/>
            </p:nvGrpSpPr>
            <p:grpSpPr>
              <a:xfrm rot="8742175">
                <a:off x="2906818" y="4177081"/>
                <a:ext cx="1267875" cy="1474195"/>
                <a:chOff x="1172833" y="2112395"/>
                <a:chExt cx="2326850" cy="2607068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40DB2700-2A17-8503-5CA2-854D070F3362}"/>
                    </a:ext>
                  </a:extLst>
                </p:cNvPr>
                <p:cNvGrpSpPr/>
                <p:nvPr/>
              </p:nvGrpSpPr>
              <p:grpSpPr>
                <a:xfrm>
                  <a:off x="2917784" y="2908212"/>
                  <a:ext cx="581899" cy="327435"/>
                  <a:chOff x="2386159" y="3091540"/>
                  <a:chExt cx="734306" cy="407798"/>
                </a:xfrm>
              </p:grpSpPr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88703037-B9B4-1305-28FA-C6C2B69C5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86159" y="3286664"/>
                    <a:ext cx="520943" cy="212674"/>
                  </a:xfrm>
                  <a:prstGeom prst="line">
                    <a:avLst/>
                  </a:prstGeom>
                  <a:ln w="889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8E85F21A-3A41-7DAC-4D06-2514FEC8AE16}"/>
                      </a:ext>
                    </a:extLst>
                  </p:cNvPr>
                  <p:cNvSpPr/>
                  <p:nvPr/>
                </p:nvSpPr>
                <p:spPr>
                  <a:xfrm>
                    <a:off x="2856695" y="3091540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3A55062E-969A-9C18-E922-033447CF960A}"/>
                    </a:ext>
                  </a:extLst>
                </p:cNvPr>
                <p:cNvGrpSpPr/>
                <p:nvPr/>
              </p:nvGrpSpPr>
              <p:grpSpPr>
                <a:xfrm>
                  <a:off x="1986753" y="3895782"/>
                  <a:ext cx="305713" cy="823681"/>
                  <a:chOff x="1211279" y="4321492"/>
                  <a:chExt cx="385783" cy="1025839"/>
                </a:xfrm>
              </p:grpSpPr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9FAF50CC-08DF-81A2-F8A3-0ECBE9540D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81389" y="4321492"/>
                    <a:ext cx="215673" cy="758661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E44D0F88-B459-9610-49AF-394CD65AB289}"/>
                      </a:ext>
                    </a:extLst>
                  </p:cNvPr>
                  <p:cNvSpPr/>
                  <p:nvPr/>
                </p:nvSpPr>
                <p:spPr>
                  <a:xfrm>
                    <a:off x="1211279" y="5065977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702D1BC6-C72D-3D07-7FC9-03DF8365FF04}"/>
                    </a:ext>
                  </a:extLst>
                </p:cNvPr>
                <p:cNvGrpSpPr/>
                <p:nvPr/>
              </p:nvGrpSpPr>
              <p:grpSpPr>
                <a:xfrm>
                  <a:off x="1463026" y="2674372"/>
                  <a:ext cx="580745" cy="489314"/>
                  <a:chOff x="550381" y="2800308"/>
                  <a:chExt cx="732850" cy="609408"/>
                </a:xfrm>
              </p:grpSpPr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EFEDD303-9444-5863-1471-AC58D4D9BB6F}"/>
                      </a:ext>
                    </a:extLst>
                  </p:cNvPr>
                  <p:cNvCxnSpPr/>
                  <p:nvPr/>
                </p:nvCxnSpPr>
                <p:spPr>
                  <a:xfrm>
                    <a:off x="768638" y="3022857"/>
                    <a:ext cx="514593" cy="386859"/>
                  </a:xfrm>
                  <a:prstGeom prst="line">
                    <a:avLst/>
                  </a:prstGeom>
                  <a:ln w="349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05CCCEFE-D464-1916-39F4-A32CE7154FC2}"/>
                      </a:ext>
                    </a:extLst>
                  </p:cNvPr>
                  <p:cNvSpPr/>
                  <p:nvPr/>
                </p:nvSpPr>
                <p:spPr>
                  <a:xfrm>
                    <a:off x="550381" y="2800308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DF1E1417-5FF6-F93C-C898-1437299B64EA}"/>
                    </a:ext>
                  </a:extLst>
                </p:cNvPr>
                <p:cNvGrpSpPr/>
                <p:nvPr/>
              </p:nvGrpSpPr>
              <p:grpSpPr>
                <a:xfrm>
                  <a:off x="1172833" y="3603586"/>
                  <a:ext cx="798069" cy="451595"/>
                  <a:chOff x="184183" y="3957582"/>
                  <a:chExt cx="1007094" cy="562431"/>
                </a:xfrm>
              </p:grpSpPr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915F60DD-7D29-2376-454B-D1942BD76B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5684" y="3957582"/>
                    <a:ext cx="815593" cy="393402"/>
                  </a:xfrm>
                  <a:prstGeom prst="line">
                    <a:avLst/>
                  </a:prstGeom>
                  <a:ln w="1174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E780C115-136E-3535-87B1-05B6C980C342}"/>
                      </a:ext>
                    </a:extLst>
                  </p:cNvPr>
                  <p:cNvSpPr/>
                  <p:nvPr/>
                </p:nvSpPr>
                <p:spPr>
                  <a:xfrm>
                    <a:off x="184183" y="4238659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B0E0A40D-EF6D-2224-0DAE-A3EA6F779069}"/>
                    </a:ext>
                  </a:extLst>
                </p:cNvPr>
                <p:cNvGrpSpPr/>
                <p:nvPr/>
              </p:nvGrpSpPr>
              <p:grpSpPr>
                <a:xfrm>
                  <a:off x="2797551" y="3795174"/>
                  <a:ext cx="673443" cy="660950"/>
                  <a:chOff x="2234436" y="4196192"/>
                  <a:chExt cx="849827" cy="823169"/>
                </a:xfrm>
              </p:grpSpPr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8F97F9E8-3D12-344B-FFB8-F310223AC7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34436" y="4196192"/>
                    <a:ext cx="672666" cy="62768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09BB1390-AF04-0B2E-E9B3-86E315C4FCC6}"/>
                      </a:ext>
                    </a:extLst>
                  </p:cNvPr>
                  <p:cNvSpPr/>
                  <p:nvPr/>
                </p:nvSpPr>
                <p:spPr>
                  <a:xfrm>
                    <a:off x="2820493" y="4738007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D870D498-DE85-340B-FDE8-57D59414FBD7}"/>
                    </a:ext>
                  </a:extLst>
                </p:cNvPr>
                <p:cNvGrpSpPr/>
                <p:nvPr/>
              </p:nvGrpSpPr>
              <p:grpSpPr>
                <a:xfrm>
                  <a:off x="2352307" y="2112395"/>
                  <a:ext cx="209024" cy="819895"/>
                  <a:chOff x="1672577" y="2100404"/>
                  <a:chExt cx="263770" cy="1021124"/>
                </a:xfrm>
              </p:grpSpPr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78B87F2F-292E-D4C6-3900-D3EBFCC20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04462" y="2353359"/>
                    <a:ext cx="4665" cy="768169"/>
                  </a:xfrm>
                  <a:prstGeom prst="line">
                    <a:avLst/>
                  </a:prstGeom>
                  <a:ln w="412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B7B54642-30EA-88AC-10DF-98216957A55A}"/>
                      </a:ext>
                    </a:extLst>
                  </p:cNvPr>
                  <p:cNvSpPr/>
                  <p:nvPr/>
                </p:nvSpPr>
                <p:spPr>
                  <a:xfrm>
                    <a:off x="1672577" y="2100404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3B625529-1337-83C6-A4A8-2466E3331C4B}"/>
                    </a:ext>
                  </a:extLst>
                </p:cNvPr>
                <p:cNvSpPr/>
                <p:nvPr/>
              </p:nvSpPr>
              <p:spPr>
                <a:xfrm>
                  <a:off x="1950602" y="2937178"/>
                  <a:ext cx="999528" cy="982285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27A323F-8D4E-D454-1738-4BAE858A9DE3}"/>
                  </a:ext>
                </a:extLst>
              </p:cNvPr>
              <p:cNvCxnSpPr/>
              <p:nvPr/>
            </p:nvCxnSpPr>
            <p:spPr>
              <a:xfrm>
                <a:off x="3313448" y="5024324"/>
                <a:ext cx="33367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3CA81EC-AB9D-1265-C1F5-6DFC57C5E394}"/>
                  </a:ext>
                </a:extLst>
              </p:cNvPr>
              <p:cNvCxnSpPr/>
              <p:nvPr/>
            </p:nvCxnSpPr>
            <p:spPr>
              <a:xfrm>
                <a:off x="3321146" y="4865679"/>
                <a:ext cx="33367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D6A5D35-A176-5B23-0CAD-86DAA18FAB8D}"/>
              </a:ext>
            </a:extLst>
          </p:cNvPr>
          <p:cNvGrpSpPr/>
          <p:nvPr/>
        </p:nvGrpSpPr>
        <p:grpSpPr>
          <a:xfrm>
            <a:off x="3805482" y="4488796"/>
            <a:ext cx="1286224" cy="443563"/>
            <a:chOff x="3828357" y="1739579"/>
            <a:chExt cx="1286224" cy="443563"/>
          </a:xfrm>
        </p:grpSpPr>
        <p:sp>
          <p:nvSpPr>
            <p:cNvPr id="195" name="Right Arrow 194">
              <a:extLst>
                <a:ext uri="{FF2B5EF4-FFF2-40B4-BE49-F238E27FC236}">
                  <a16:creationId xmlns:a16="http://schemas.microsoft.com/office/drawing/2014/main" id="{629E33F5-68AD-E685-D492-B4FE67CC94E4}"/>
                </a:ext>
              </a:extLst>
            </p:cNvPr>
            <p:cNvSpPr/>
            <p:nvPr/>
          </p:nvSpPr>
          <p:spPr>
            <a:xfrm>
              <a:off x="4036375" y="2097675"/>
              <a:ext cx="841214" cy="8546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F6805CF-1B1C-34F4-A483-819C6B17753E}"/>
                </a:ext>
              </a:extLst>
            </p:cNvPr>
            <p:cNvSpPr txBox="1"/>
            <p:nvPr/>
          </p:nvSpPr>
          <p:spPr>
            <a:xfrm>
              <a:off x="3828357" y="1739579"/>
              <a:ext cx="128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Goudy Old Style" panose="02020502050305020303" pitchFamily="18" charset="77"/>
                </a:rPr>
                <a:t>Uncoupled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29F70CC-A878-D05C-68A4-4787D756C247}"/>
              </a:ext>
            </a:extLst>
          </p:cNvPr>
          <p:cNvGrpSpPr/>
          <p:nvPr/>
        </p:nvGrpSpPr>
        <p:grpSpPr>
          <a:xfrm>
            <a:off x="8845915" y="3901858"/>
            <a:ext cx="3133643" cy="1716427"/>
            <a:chOff x="8693130" y="3890392"/>
            <a:chExt cx="3133643" cy="1716427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84B224D8-0BA9-D426-2834-3F9FEA0A346C}"/>
                </a:ext>
              </a:extLst>
            </p:cNvPr>
            <p:cNvGrpSpPr/>
            <p:nvPr/>
          </p:nvGrpSpPr>
          <p:grpSpPr>
            <a:xfrm>
              <a:off x="9493478" y="4229641"/>
              <a:ext cx="1301060" cy="1377178"/>
              <a:chOff x="1172833" y="2112395"/>
              <a:chExt cx="2326850" cy="2607068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F68A137E-A7A9-D91E-2B96-BEDC293B0946}"/>
                  </a:ext>
                </a:extLst>
              </p:cNvPr>
              <p:cNvGrpSpPr/>
              <p:nvPr/>
            </p:nvGrpSpPr>
            <p:grpSpPr>
              <a:xfrm>
                <a:off x="2917784" y="2908212"/>
                <a:ext cx="581899" cy="327435"/>
                <a:chOff x="2386159" y="3091540"/>
                <a:chExt cx="734306" cy="407798"/>
              </a:xfrm>
            </p:grpSpPr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CD713A98-DC7A-D72E-C2EC-ED46BC2356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6664"/>
                  <a:ext cx="520943" cy="212674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2BBDF35F-852E-A30F-BEC9-A50BCF2FC9E0}"/>
                    </a:ext>
                  </a:extLst>
                </p:cNvPr>
                <p:cNvSpPr/>
                <p:nvPr/>
              </p:nvSpPr>
              <p:spPr>
                <a:xfrm>
                  <a:off x="2856695" y="3091540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8B56239-E478-4BB8-A9CB-DDFC1691F492}"/>
                  </a:ext>
                </a:extLst>
              </p:cNvPr>
              <p:cNvGrpSpPr/>
              <p:nvPr/>
            </p:nvGrpSpPr>
            <p:grpSpPr>
              <a:xfrm>
                <a:off x="1986753" y="3895782"/>
                <a:ext cx="305713" cy="823681"/>
                <a:chOff x="1211279" y="4321492"/>
                <a:chExt cx="385783" cy="1025839"/>
              </a:xfrm>
            </p:grpSpPr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A0500DD3-874A-FA7D-1A54-B82B575DD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A7340A32-D2E7-E1F4-1DE3-D93095DAD4F5}"/>
                    </a:ext>
                  </a:extLst>
                </p:cNvPr>
                <p:cNvSpPr/>
                <p:nvPr/>
              </p:nvSpPr>
              <p:spPr>
                <a:xfrm>
                  <a:off x="1211279" y="506597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836DD7BF-F5EC-486C-6A41-AAE53BA2E01F}"/>
                  </a:ext>
                </a:extLst>
              </p:cNvPr>
              <p:cNvGrpSpPr/>
              <p:nvPr/>
            </p:nvGrpSpPr>
            <p:grpSpPr>
              <a:xfrm>
                <a:off x="1463026" y="2674372"/>
                <a:ext cx="580745" cy="489314"/>
                <a:chOff x="550381" y="2800308"/>
                <a:chExt cx="732850" cy="609408"/>
              </a:xfrm>
            </p:grpSpPr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C2170BB8-CF32-882F-9115-F622663ED6D7}"/>
                    </a:ext>
                  </a:extLst>
                </p:cNvPr>
                <p:cNvCxnSpPr/>
                <p:nvPr/>
              </p:nvCxnSpPr>
              <p:spPr>
                <a:xfrm>
                  <a:off x="768638" y="3022857"/>
                  <a:ext cx="514593" cy="386859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45C1D49D-0AF3-0C92-BC7D-4B4EF05AE8D9}"/>
                    </a:ext>
                  </a:extLst>
                </p:cNvPr>
                <p:cNvSpPr/>
                <p:nvPr/>
              </p:nvSpPr>
              <p:spPr>
                <a:xfrm>
                  <a:off x="550381" y="2800308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4DCDF638-4A70-4C4F-54CB-A256CE151F70}"/>
                  </a:ext>
                </a:extLst>
              </p:cNvPr>
              <p:cNvGrpSpPr/>
              <p:nvPr/>
            </p:nvGrpSpPr>
            <p:grpSpPr>
              <a:xfrm>
                <a:off x="1172833" y="3603586"/>
                <a:ext cx="798069" cy="451595"/>
                <a:chOff x="184183" y="3957582"/>
                <a:chExt cx="1007094" cy="562431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F50EFC3-BF9D-6E0D-2C5B-CD56A1731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5684" y="3957582"/>
                  <a:ext cx="815593" cy="393402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9DB63B45-2B2C-A56E-017D-3CFBF43D7A89}"/>
                    </a:ext>
                  </a:extLst>
                </p:cNvPr>
                <p:cNvSpPr/>
                <p:nvPr/>
              </p:nvSpPr>
              <p:spPr>
                <a:xfrm>
                  <a:off x="184183" y="4238659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C1F44E56-86AC-8035-7596-678D11E199BE}"/>
                  </a:ext>
                </a:extLst>
              </p:cNvPr>
              <p:cNvGrpSpPr/>
              <p:nvPr/>
            </p:nvGrpSpPr>
            <p:grpSpPr>
              <a:xfrm>
                <a:off x="2797551" y="3795174"/>
                <a:ext cx="673443" cy="660950"/>
                <a:chOff x="2234436" y="4196192"/>
                <a:chExt cx="849827" cy="823169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9403D954-973F-C0D8-6002-CD7ADD415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672666" cy="6276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29149BD6-1B22-6D09-A39E-85523BC00441}"/>
                    </a:ext>
                  </a:extLst>
                </p:cNvPr>
                <p:cNvSpPr/>
                <p:nvPr/>
              </p:nvSpPr>
              <p:spPr>
                <a:xfrm>
                  <a:off x="2820493" y="4738007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1A23032B-4E11-FE18-A883-2FB9FCE1D577}"/>
                  </a:ext>
                </a:extLst>
              </p:cNvPr>
              <p:cNvGrpSpPr/>
              <p:nvPr/>
            </p:nvGrpSpPr>
            <p:grpSpPr>
              <a:xfrm>
                <a:off x="2352307" y="2112395"/>
                <a:ext cx="209024" cy="819895"/>
                <a:chOff x="1672577" y="2100404"/>
                <a:chExt cx="263770" cy="1021124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AA9F9191-839C-27A1-50D6-25156696C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353359"/>
                  <a:ext cx="4665" cy="768169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9533BB08-5844-187F-0DC6-EA877BD3F850}"/>
                    </a:ext>
                  </a:extLst>
                </p:cNvPr>
                <p:cNvSpPr/>
                <p:nvPr/>
              </p:nvSpPr>
              <p:spPr>
                <a:xfrm>
                  <a:off x="1672577" y="2100404"/>
                  <a:ext cx="263770" cy="28135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964D91FE-7DD8-41C4-F0E5-8E2BE2B2864A}"/>
                  </a:ext>
                </a:extLst>
              </p:cNvPr>
              <p:cNvGrpSpPr/>
              <p:nvPr/>
            </p:nvGrpSpPr>
            <p:grpSpPr>
              <a:xfrm>
                <a:off x="1950601" y="2937178"/>
                <a:ext cx="999529" cy="982285"/>
                <a:chOff x="2454791" y="902046"/>
                <a:chExt cx="1531345" cy="1486569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FC218B7C-5E23-3A53-76F9-C50C42A38725}"/>
                    </a:ext>
                  </a:extLst>
                </p:cNvPr>
                <p:cNvGrpSpPr/>
                <p:nvPr/>
              </p:nvGrpSpPr>
              <p:grpSpPr>
                <a:xfrm>
                  <a:off x="2783211" y="1174914"/>
                  <a:ext cx="908538" cy="955431"/>
                  <a:chOff x="2189285" y="2350476"/>
                  <a:chExt cx="908538" cy="955431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4340D9FE-6245-BB07-C811-C10F36653BFA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305907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117437FF-7D97-6E4D-0872-6D5C016FDD80}"/>
                      </a:ext>
                    </a:extLst>
                  </p:cNvPr>
                  <p:cNvCxnSpPr/>
                  <p:nvPr/>
                </p:nvCxnSpPr>
                <p:spPr>
                  <a:xfrm>
                    <a:off x="2192216" y="2350476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44113872-6623-6729-CEA9-C5AAE1BD33CF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E2CD2B4B-BA62-EB6B-27A0-5A7812F04C4D}"/>
                </a:ext>
              </a:extLst>
            </p:cNvPr>
            <p:cNvGrpSpPr/>
            <p:nvPr/>
          </p:nvGrpSpPr>
          <p:grpSpPr>
            <a:xfrm>
              <a:off x="10554961" y="3890392"/>
              <a:ext cx="1271812" cy="1474195"/>
              <a:chOff x="2903223" y="4178191"/>
              <a:chExt cx="1271812" cy="1474195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700DFC34-9D20-D485-49CF-2AF5AA5F05BE}"/>
                  </a:ext>
                </a:extLst>
              </p:cNvPr>
              <p:cNvGrpSpPr/>
              <p:nvPr/>
            </p:nvGrpSpPr>
            <p:grpSpPr>
              <a:xfrm rot="8742175">
                <a:off x="2903223" y="4178191"/>
                <a:ext cx="1271812" cy="1474195"/>
                <a:chOff x="1172833" y="2112395"/>
                <a:chExt cx="2334074" cy="2607068"/>
              </a:xfrm>
            </p:grpSpPr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00EEC286-FD13-77D2-8219-480FC0A264AF}"/>
                    </a:ext>
                  </a:extLst>
                </p:cNvPr>
                <p:cNvGrpSpPr/>
                <p:nvPr/>
              </p:nvGrpSpPr>
              <p:grpSpPr>
                <a:xfrm>
                  <a:off x="2917784" y="2945057"/>
                  <a:ext cx="589123" cy="290598"/>
                  <a:chOff x="2386159" y="3137419"/>
                  <a:chExt cx="743422" cy="361919"/>
                </a:xfrm>
              </p:grpSpPr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3F13F48A-B224-F6C6-BEE3-A9BA41C329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86159" y="3286664"/>
                    <a:ext cx="520943" cy="212674"/>
                  </a:xfrm>
                  <a:prstGeom prst="line">
                    <a:avLst/>
                  </a:prstGeom>
                  <a:ln w="889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38F26FBB-A79B-7CA3-A490-BAABDA914817}"/>
                      </a:ext>
                    </a:extLst>
                  </p:cNvPr>
                  <p:cNvSpPr/>
                  <p:nvPr/>
                </p:nvSpPr>
                <p:spPr>
                  <a:xfrm>
                    <a:off x="2865811" y="3137419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028F6B0D-8E07-705A-7DE1-C4756EDF2C1C}"/>
                    </a:ext>
                  </a:extLst>
                </p:cNvPr>
                <p:cNvGrpSpPr/>
                <p:nvPr/>
              </p:nvGrpSpPr>
              <p:grpSpPr>
                <a:xfrm>
                  <a:off x="1986753" y="3895782"/>
                  <a:ext cx="305713" cy="823681"/>
                  <a:chOff x="1211279" y="4321492"/>
                  <a:chExt cx="385783" cy="1025839"/>
                </a:xfrm>
              </p:grpSpPr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01F11522-49B1-52DF-1A92-EFB19D4674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81389" y="4321492"/>
                    <a:ext cx="215673" cy="758661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2B16D817-A88D-2E9B-8354-B4FB4A1259B5}"/>
                      </a:ext>
                    </a:extLst>
                  </p:cNvPr>
                  <p:cNvSpPr/>
                  <p:nvPr/>
                </p:nvSpPr>
                <p:spPr>
                  <a:xfrm>
                    <a:off x="1211279" y="5065977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8D786007-F9D9-4554-C510-0C1988ADB5B7}"/>
                    </a:ext>
                  </a:extLst>
                </p:cNvPr>
                <p:cNvGrpSpPr/>
                <p:nvPr/>
              </p:nvGrpSpPr>
              <p:grpSpPr>
                <a:xfrm>
                  <a:off x="1463026" y="2674372"/>
                  <a:ext cx="580745" cy="489314"/>
                  <a:chOff x="550381" y="2800308"/>
                  <a:chExt cx="732850" cy="609408"/>
                </a:xfrm>
              </p:grpSpPr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BAE4B54A-57B7-9494-7B27-FA673CEDF185}"/>
                      </a:ext>
                    </a:extLst>
                  </p:cNvPr>
                  <p:cNvCxnSpPr/>
                  <p:nvPr/>
                </p:nvCxnSpPr>
                <p:spPr>
                  <a:xfrm>
                    <a:off x="768638" y="3022857"/>
                    <a:ext cx="514593" cy="386859"/>
                  </a:xfrm>
                  <a:prstGeom prst="line">
                    <a:avLst/>
                  </a:prstGeom>
                  <a:ln w="349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A0D0CAD2-2835-7D4B-64B5-92AF39097D8F}"/>
                      </a:ext>
                    </a:extLst>
                  </p:cNvPr>
                  <p:cNvSpPr/>
                  <p:nvPr/>
                </p:nvSpPr>
                <p:spPr>
                  <a:xfrm>
                    <a:off x="550381" y="2800308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7E677949-30B3-1644-11C9-7FE70E8568B2}"/>
                    </a:ext>
                  </a:extLst>
                </p:cNvPr>
                <p:cNvGrpSpPr/>
                <p:nvPr/>
              </p:nvGrpSpPr>
              <p:grpSpPr>
                <a:xfrm>
                  <a:off x="1172833" y="3603586"/>
                  <a:ext cx="798069" cy="451595"/>
                  <a:chOff x="184183" y="3957582"/>
                  <a:chExt cx="1007094" cy="562431"/>
                </a:xfrm>
              </p:grpSpPr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3FAFCC69-3D02-2194-A8C4-45DE217A04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5684" y="3957582"/>
                    <a:ext cx="815593" cy="393402"/>
                  </a:xfrm>
                  <a:prstGeom prst="line">
                    <a:avLst/>
                  </a:prstGeom>
                  <a:ln w="1174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84FCD11C-D65E-46CC-0C76-9B3D24D545F8}"/>
                      </a:ext>
                    </a:extLst>
                  </p:cNvPr>
                  <p:cNvSpPr/>
                  <p:nvPr/>
                </p:nvSpPr>
                <p:spPr>
                  <a:xfrm>
                    <a:off x="184183" y="4238659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D915D78F-1CD2-2DE8-C343-8C25D5CAC651}"/>
                    </a:ext>
                  </a:extLst>
                </p:cNvPr>
                <p:cNvGrpSpPr/>
                <p:nvPr/>
              </p:nvGrpSpPr>
              <p:grpSpPr>
                <a:xfrm>
                  <a:off x="2797551" y="3795174"/>
                  <a:ext cx="673443" cy="660950"/>
                  <a:chOff x="2234436" y="4196192"/>
                  <a:chExt cx="849827" cy="823169"/>
                </a:xfrm>
              </p:grpSpPr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C86AF313-457E-DB8B-9EB3-CD190C102D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34436" y="4196192"/>
                    <a:ext cx="672666" cy="62768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A6BC5256-FD77-155D-AB12-F5A5B5B3E253}"/>
                      </a:ext>
                    </a:extLst>
                  </p:cNvPr>
                  <p:cNvSpPr/>
                  <p:nvPr/>
                </p:nvSpPr>
                <p:spPr>
                  <a:xfrm>
                    <a:off x="2820493" y="4738007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5ECBC2AF-7533-08C6-3716-1F4050C4B040}"/>
                    </a:ext>
                  </a:extLst>
                </p:cNvPr>
                <p:cNvGrpSpPr/>
                <p:nvPr/>
              </p:nvGrpSpPr>
              <p:grpSpPr>
                <a:xfrm>
                  <a:off x="2352307" y="2112395"/>
                  <a:ext cx="209024" cy="819895"/>
                  <a:chOff x="1672577" y="2100404"/>
                  <a:chExt cx="263770" cy="1021124"/>
                </a:xfrm>
              </p:grpSpPr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4AFA9920-EE55-721E-C645-EF4D7E2A4F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04462" y="2353359"/>
                    <a:ext cx="4665" cy="768169"/>
                  </a:xfrm>
                  <a:prstGeom prst="line">
                    <a:avLst/>
                  </a:prstGeom>
                  <a:ln w="412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E8539581-FF3B-9A9F-7F48-B65937F81CF8}"/>
                      </a:ext>
                    </a:extLst>
                  </p:cNvPr>
                  <p:cNvSpPr/>
                  <p:nvPr/>
                </p:nvSpPr>
                <p:spPr>
                  <a:xfrm>
                    <a:off x="1672577" y="2100404"/>
                    <a:ext cx="263770" cy="281354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22A1A053-C827-7253-8A2D-EA51C2DE196C}"/>
                    </a:ext>
                  </a:extLst>
                </p:cNvPr>
                <p:cNvSpPr/>
                <p:nvPr/>
              </p:nvSpPr>
              <p:spPr>
                <a:xfrm>
                  <a:off x="1950602" y="2937178"/>
                  <a:ext cx="999528" cy="982285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CDE4E15-E4C6-D372-E0EA-51D59AFFACDE}"/>
                  </a:ext>
                </a:extLst>
              </p:cNvPr>
              <p:cNvCxnSpPr/>
              <p:nvPr/>
            </p:nvCxnSpPr>
            <p:spPr>
              <a:xfrm>
                <a:off x="3313448" y="5024324"/>
                <a:ext cx="33367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ECA01CC-DB3B-697E-9830-ACAA0B30F079}"/>
                  </a:ext>
                </a:extLst>
              </p:cNvPr>
              <p:cNvCxnSpPr/>
              <p:nvPr/>
            </p:nvCxnSpPr>
            <p:spPr>
              <a:xfrm>
                <a:off x="3321146" y="4865679"/>
                <a:ext cx="33367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535C8CD8-3D22-9DE4-A311-8A2F5DBB419B}"/>
                </a:ext>
              </a:extLst>
            </p:cNvPr>
            <p:cNvGrpSpPr/>
            <p:nvPr/>
          </p:nvGrpSpPr>
          <p:grpSpPr>
            <a:xfrm>
              <a:off x="8693130" y="4514324"/>
              <a:ext cx="989835" cy="431342"/>
              <a:chOff x="4533692" y="1765987"/>
              <a:chExt cx="989835" cy="431342"/>
            </a:xfrm>
          </p:grpSpPr>
          <p:sp>
            <p:nvSpPr>
              <p:cNvPr id="201" name="Right Arrow 200">
                <a:extLst>
                  <a:ext uri="{FF2B5EF4-FFF2-40B4-BE49-F238E27FC236}">
                    <a16:creationId xmlns:a16="http://schemas.microsoft.com/office/drawing/2014/main" id="{9A8A0F82-3899-6F25-1DC0-F72517245085}"/>
                  </a:ext>
                </a:extLst>
              </p:cNvPr>
              <p:cNvSpPr/>
              <p:nvPr/>
            </p:nvSpPr>
            <p:spPr>
              <a:xfrm rot="10800000">
                <a:off x="4592130" y="2111862"/>
                <a:ext cx="841214" cy="85467"/>
              </a:xfrm>
              <a:prstGeom prst="rightArrow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9D78F774-88D4-CB65-CA92-4ED514803B90}"/>
                  </a:ext>
                </a:extLst>
              </p:cNvPr>
              <p:cNvSpPr txBox="1"/>
              <p:nvPr/>
            </p:nvSpPr>
            <p:spPr>
              <a:xfrm>
                <a:off x="4533692" y="1765987"/>
                <a:ext cx="989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Goudy Old Style" panose="02020502050305020303" pitchFamily="18" charset="77"/>
                  </a:rPr>
                  <a:t>Coupled</a:t>
                </a:r>
              </a:p>
            </p:txBody>
          </p:sp>
        </p:grpSp>
      </p:grpSp>
      <p:pic>
        <p:nvPicPr>
          <p:cNvPr id="256" name="Picture 255">
            <a:extLst>
              <a:ext uri="{FF2B5EF4-FFF2-40B4-BE49-F238E27FC236}">
                <a16:creationId xmlns:a16="http://schemas.microsoft.com/office/drawing/2014/main" id="{19E33064-76C6-9229-1D7B-19E7831A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899" y="3812891"/>
            <a:ext cx="3390138" cy="2243902"/>
          </a:xfrm>
          <a:prstGeom prst="rect">
            <a:avLst/>
          </a:prstGeom>
        </p:spPr>
      </p:pic>
      <p:pic>
        <p:nvPicPr>
          <p:cNvPr id="258" name="Picture 257" descr="A picture containing creativity&#10;&#10;Description automatically generated with low confidence">
            <a:extLst>
              <a:ext uri="{FF2B5EF4-FFF2-40B4-BE49-F238E27FC236}">
                <a16:creationId xmlns:a16="http://schemas.microsoft.com/office/drawing/2014/main" id="{421D0B7F-C6AB-ACE4-36DF-90B2F5F72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255" y="3833957"/>
            <a:ext cx="3390138" cy="2243902"/>
          </a:xfrm>
          <a:prstGeom prst="rect">
            <a:avLst/>
          </a:prstGeom>
        </p:spPr>
      </p:pic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69610CA-2D67-86EE-5264-A96621A96A95}"/>
              </a:ext>
            </a:extLst>
          </p:cNvPr>
          <p:cNvGrpSpPr/>
          <p:nvPr/>
        </p:nvGrpSpPr>
        <p:grpSpPr>
          <a:xfrm>
            <a:off x="4948171" y="3810408"/>
            <a:ext cx="3587865" cy="2605075"/>
            <a:chOff x="2557902" y="4715994"/>
            <a:chExt cx="3587865" cy="2605075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B994094E-7B99-ED04-BBC8-45A0B5158947}"/>
                </a:ext>
              </a:extLst>
            </p:cNvPr>
            <p:cNvGrpSpPr/>
            <p:nvPr/>
          </p:nvGrpSpPr>
          <p:grpSpPr>
            <a:xfrm>
              <a:off x="2557902" y="4764026"/>
              <a:ext cx="3538422" cy="2557043"/>
              <a:chOff x="2695392" y="5301756"/>
              <a:chExt cx="2709947" cy="1852845"/>
            </a:xfrm>
          </p:grpSpPr>
          <p:sp>
            <p:nvSpPr>
              <p:cNvPr id="262" name="Right Arrow 261">
                <a:extLst>
                  <a:ext uri="{FF2B5EF4-FFF2-40B4-BE49-F238E27FC236}">
                    <a16:creationId xmlns:a16="http://schemas.microsoft.com/office/drawing/2014/main" id="{697A2799-F509-DDB2-79A0-33D3E401897A}"/>
                  </a:ext>
                </a:extLst>
              </p:cNvPr>
              <p:cNvSpPr/>
              <p:nvPr/>
            </p:nvSpPr>
            <p:spPr>
              <a:xfrm>
                <a:off x="2978506" y="6768019"/>
                <a:ext cx="2426833" cy="6373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ight Arrow 262">
                <a:extLst>
                  <a:ext uri="{FF2B5EF4-FFF2-40B4-BE49-F238E27FC236}">
                    <a16:creationId xmlns:a16="http://schemas.microsoft.com/office/drawing/2014/main" id="{F46A36F7-A30B-225C-436B-3359EAD2096C}"/>
                  </a:ext>
                </a:extLst>
              </p:cNvPr>
              <p:cNvSpPr/>
              <p:nvPr/>
            </p:nvSpPr>
            <p:spPr>
              <a:xfrm rot="16200000">
                <a:off x="2239102" y="6023125"/>
                <a:ext cx="1506274" cy="63536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20FE228A-A82C-33C4-48B6-2D4C6B9FFBA1}"/>
                      </a:ext>
                    </a:extLst>
                  </p:cNvPr>
                  <p:cNvSpPr txBox="1"/>
                  <p:nvPr/>
                </p:nvSpPr>
                <p:spPr>
                  <a:xfrm>
                    <a:off x="4019711" y="6810601"/>
                    <a:ext cx="457211" cy="3440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20FE228A-A82C-33C4-48B6-2D4C6B9FFB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9711" y="6810601"/>
                    <a:ext cx="457211" cy="344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D2583688-C1CE-67F6-65B8-9DEBF8DA735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28475" y="5718831"/>
                    <a:ext cx="1063994" cy="5301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D2583688-C1CE-67F6-65B8-9DEBF8DA7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428475" y="5718831"/>
                    <a:ext cx="1063994" cy="5301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61" name="Picture 260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97D47C31-BA68-4DA1-985F-E5119C31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55630" y="4715994"/>
              <a:ext cx="3390137" cy="2243902"/>
            </a:xfrm>
            <a:prstGeom prst="rect">
              <a:avLst/>
            </a:prstGeom>
          </p:spPr>
        </p:pic>
      </p:grpSp>
      <p:sp>
        <p:nvSpPr>
          <p:cNvPr id="266" name="Right Arrow 265">
            <a:extLst>
              <a:ext uri="{FF2B5EF4-FFF2-40B4-BE49-F238E27FC236}">
                <a16:creationId xmlns:a16="http://schemas.microsoft.com/office/drawing/2014/main" id="{CBC4EAEC-46D7-8C2D-9919-3DBAC7C6749F}"/>
              </a:ext>
            </a:extLst>
          </p:cNvPr>
          <p:cNvSpPr/>
          <p:nvPr/>
        </p:nvSpPr>
        <p:spPr>
          <a:xfrm rot="10800000">
            <a:off x="6218315" y="3749189"/>
            <a:ext cx="451768" cy="14231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61FD908D-803A-2540-F287-D97E5D068D13}"/>
              </a:ext>
            </a:extLst>
          </p:cNvPr>
          <p:cNvSpPr/>
          <p:nvPr/>
        </p:nvSpPr>
        <p:spPr>
          <a:xfrm>
            <a:off x="6979097" y="3745344"/>
            <a:ext cx="451768" cy="14231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0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4407-B507-23AD-3221-7B73F53EE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Homogenous &amp; </a:t>
            </a:r>
            <a:r>
              <a:rPr lang="en-US" dirty="0" err="1"/>
              <a:t>Inhomogenous</a:t>
            </a:r>
            <a:r>
              <a:rPr lang="en-US" dirty="0"/>
              <a:t> broadening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3E9C11-A70F-93FC-D684-75B3DCD085A6}"/>
              </a:ext>
            </a:extLst>
          </p:cNvPr>
          <p:cNvGrpSpPr/>
          <p:nvPr/>
        </p:nvGrpSpPr>
        <p:grpSpPr>
          <a:xfrm>
            <a:off x="7293408" y="1343711"/>
            <a:ext cx="3393537" cy="3372601"/>
            <a:chOff x="6944585" y="2148839"/>
            <a:chExt cx="3330769" cy="3220695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D3743E3E-FFC6-5C89-5ED9-9AE3C1DC2271}"/>
                </a:ext>
              </a:extLst>
            </p:cNvPr>
            <p:cNvSpPr/>
            <p:nvPr/>
          </p:nvSpPr>
          <p:spPr>
            <a:xfrm>
              <a:off x="7523593" y="4847408"/>
              <a:ext cx="2751761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E2FA090-0B93-6C17-D305-47BC3C92725C}"/>
                    </a:ext>
                  </a:extLst>
                </p:cNvPr>
                <p:cNvSpPr txBox="1"/>
                <p:nvPr/>
              </p:nvSpPr>
              <p:spPr>
                <a:xfrm>
                  <a:off x="8717837" y="4907869"/>
                  <a:ext cx="4981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E2FA090-0B93-6C17-D305-47BC3C927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837" y="4907869"/>
                  <a:ext cx="498176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241BF11-B2E9-C55F-8974-924F54E3CE55}"/>
                    </a:ext>
                  </a:extLst>
                </p:cNvPr>
                <p:cNvSpPr txBox="1"/>
                <p:nvPr/>
              </p:nvSpPr>
              <p:spPr>
                <a:xfrm rot="16200000">
                  <a:off x="6926330" y="3115783"/>
                  <a:ext cx="4981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241BF11-B2E9-C55F-8974-924F54E3C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26330" y="3115783"/>
                  <a:ext cx="49817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0381C16B-8F62-43D3-AEEF-EF51D9565D52}"/>
                </a:ext>
              </a:extLst>
            </p:cNvPr>
            <p:cNvSpPr/>
            <p:nvPr/>
          </p:nvSpPr>
          <p:spPr>
            <a:xfrm rot="16200000">
              <a:off x="6119045" y="3477367"/>
              <a:ext cx="2741701" cy="846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D5BDAA2-E3BB-2941-B1DD-BD7303705D2B}"/>
              </a:ext>
            </a:extLst>
          </p:cNvPr>
          <p:cNvSpPr/>
          <p:nvPr/>
        </p:nvSpPr>
        <p:spPr>
          <a:xfrm rot="18925645">
            <a:off x="7846353" y="2254909"/>
            <a:ext cx="2916364" cy="981614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82EE67-9094-05D6-F7AC-C8571D5447D6}"/>
              </a:ext>
            </a:extLst>
          </p:cNvPr>
          <p:cNvSpPr/>
          <p:nvPr/>
        </p:nvSpPr>
        <p:spPr>
          <a:xfrm>
            <a:off x="8246834" y="3573300"/>
            <a:ext cx="179160" cy="1765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70C250-628F-F937-1131-847AEB8BED2B}"/>
              </a:ext>
            </a:extLst>
          </p:cNvPr>
          <p:cNvSpPr/>
          <p:nvPr/>
        </p:nvSpPr>
        <p:spPr>
          <a:xfrm>
            <a:off x="8360799" y="3277138"/>
            <a:ext cx="327699" cy="3361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C54CA1-77B5-4B08-B93E-68A70FC79B25}"/>
              </a:ext>
            </a:extLst>
          </p:cNvPr>
          <p:cNvSpPr/>
          <p:nvPr/>
        </p:nvSpPr>
        <p:spPr>
          <a:xfrm>
            <a:off x="8582317" y="2869558"/>
            <a:ext cx="522410" cy="505206"/>
          </a:xfrm>
          <a:prstGeom prst="ellipse">
            <a:avLst/>
          </a:prstGeom>
          <a:solidFill>
            <a:srgbClr val="FF6B5A"/>
          </a:solidFill>
          <a:ln>
            <a:solidFill>
              <a:srgbClr val="FF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C3DAD0-B2CB-67F7-851D-8B0F90C38090}"/>
              </a:ext>
            </a:extLst>
          </p:cNvPr>
          <p:cNvSpPr/>
          <p:nvPr/>
        </p:nvSpPr>
        <p:spPr>
          <a:xfrm>
            <a:off x="9432537" y="2084541"/>
            <a:ext cx="522410" cy="505206"/>
          </a:xfrm>
          <a:prstGeom prst="ellipse">
            <a:avLst/>
          </a:prstGeom>
          <a:solidFill>
            <a:srgbClr val="FF6B5A"/>
          </a:solidFill>
          <a:ln>
            <a:solidFill>
              <a:srgbClr val="FF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ADBC84-D7C8-EAB7-776D-BC6A76D3AA61}"/>
              </a:ext>
            </a:extLst>
          </p:cNvPr>
          <p:cNvSpPr/>
          <p:nvPr/>
        </p:nvSpPr>
        <p:spPr>
          <a:xfrm>
            <a:off x="9842149" y="1842006"/>
            <a:ext cx="342104" cy="3361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589C79-FD69-1D29-DDC3-9B39C4521EAF}"/>
              </a:ext>
            </a:extLst>
          </p:cNvPr>
          <p:cNvSpPr/>
          <p:nvPr/>
        </p:nvSpPr>
        <p:spPr>
          <a:xfrm>
            <a:off x="10157006" y="1715118"/>
            <a:ext cx="179160" cy="1765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F726AC-F5CF-50E2-4D3C-85D156C16ADF}"/>
              </a:ext>
            </a:extLst>
          </p:cNvPr>
          <p:cNvGrpSpPr/>
          <p:nvPr/>
        </p:nvGrpSpPr>
        <p:grpSpPr>
          <a:xfrm>
            <a:off x="2362807" y="3819746"/>
            <a:ext cx="3388005" cy="2527937"/>
            <a:chOff x="7186217" y="1553671"/>
            <a:chExt cx="4534102" cy="389057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8A0F430-C53B-D12D-E154-5963B2DF18AF}"/>
                </a:ext>
              </a:extLst>
            </p:cNvPr>
            <p:cNvGrpSpPr/>
            <p:nvPr/>
          </p:nvGrpSpPr>
          <p:grpSpPr>
            <a:xfrm>
              <a:off x="7186217" y="1747880"/>
              <a:ext cx="4412461" cy="3696362"/>
              <a:chOff x="7306618" y="1399922"/>
              <a:chExt cx="4171062" cy="3356498"/>
            </a:xfrm>
          </p:grpSpPr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68FD9D89-8227-0058-4AC4-6C14B799FBE0}"/>
                  </a:ext>
                </a:extLst>
              </p:cNvPr>
              <p:cNvSpPr/>
              <p:nvPr/>
            </p:nvSpPr>
            <p:spPr>
              <a:xfrm>
                <a:off x="7964752" y="4272700"/>
                <a:ext cx="3512928" cy="10250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>
                <a:extLst>
                  <a:ext uri="{FF2B5EF4-FFF2-40B4-BE49-F238E27FC236}">
                    <a16:creationId xmlns:a16="http://schemas.microsoft.com/office/drawing/2014/main" id="{8E007DED-D4CE-4948-5482-696373CDB458}"/>
                  </a:ext>
                </a:extLst>
              </p:cNvPr>
              <p:cNvSpPr/>
              <p:nvPr/>
            </p:nvSpPr>
            <p:spPr>
              <a:xfrm rot="16200000">
                <a:off x="6521669" y="2822826"/>
                <a:ext cx="2951559" cy="10575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1633842-14A7-040A-1542-A7B6539F5E99}"/>
                      </a:ext>
                    </a:extLst>
                  </p:cNvPr>
                  <p:cNvSpPr txBox="1"/>
                  <p:nvPr/>
                </p:nvSpPr>
                <p:spPr>
                  <a:xfrm>
                    <a:off x="9433088" y="4294755"/>
                    <a:ext cx="66182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1633842-14A7-040A-1542-A7B6539F5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3088" y="4294755"/>
                    <a:ext cx="66182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85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8384338-7EE3-F74E-AE89-1361A00E954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820309" y="2466979"/>
                    <a:ext cx="1711281" cy="73866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8384338-7EE3-F74E-AE89-1361A00E95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820309" y="2466979"/>
                    <a:ext cx="1711281" cy="7386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4" name="Picture 23" descr="A blue line on a black background&#10;&#10;Description automatically generated">
              <a:extLst>
                <a:ext uri="{FF2B5EF4-FFF2-40B4-BE49-F238E27FC236}">
                  <a16:creationId xmlns:a16="http://schemas.microsoft.com/office/drawing/2014/main" id="{49B3818E-ED4D-BD79-E2D7-2F6082E0A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8265" y="1553671"/>
              <a:ext cx="3932054" cy="357340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48EB10-ED4F-B31F-F948-86B5E034914A}"/>
              </a:ext>
            </a:extLst>
          </p:cNvPr>
          <p:cNvGrpSpPr/>
          <p:nvPr/>
        </p:nvGrpSpPr>
        <p:grpSpPr>
          <a:xfrm>
            <a:off x="3182965" y="2100164"/>
            <a:ext cx="1327794" cy="1437004"/>
            <a:chOff x="1026529" y="3280344"/>
            <a:chExt cx="2326850" cy="260706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9AF8E54-7E97-CCAF-1582-13D3966B848A}"/>
                </a:ext>
              </a:extLst>
            </p:cNvPr>
            <p:cNvGrpSpPr/>
            <p:nvPr/>
          </p:nvGrpSpPr>
          <p:grpSpPr>
            <a:xfrm>
              <a:off x="2771480" y="4076161"/>
              <a:ext cx="581899" cy="327435"/>
              <a:chOff x="2386159" y="3091540"/>
              <a:chExt cx="734306" cy="407798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4F26B78-CB7F-677E-46F1-06BD2F745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6159" y="3286664"/>
                <a:ext cx="520943" cy="212674"/>
              </a:xfrm>
              <a:prstGeom prst="line">
                <a:avLst/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980EA27-2112-D389-E990-7FA2B351B40E}"/>
                  </a:ext>
                </a:extLst>
              </p:cNvPr>
              <p:cNvSpPr/>
              <p:nvPr/>
            </p:nvSpPr>
            <p:spPr>
              <a:xfrm>
                <a:off x="2856695" y="3091540"/>
                <a:ext cx="263770" cy="28135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0F4E798-836D-9DB5-AF04-8CB6BDC3AC2A}"/>
                </a:ext>
              </a:extLst>
            </p:cNvPr>
            <p:cNvGrpSpPr/>
            <p:nvPr/>
          </p:nvGrpSpPr>
          <p:grpSpPr>
            <a:xfrm>
              <a:off x="1840449" y="5063731"/>
              <a:ext cx="305713" cy="823681"/>
              <a:chOff x="1211279" y="4321492"/>
              <a:chExt cx="385783" cy="1025839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AB42884-473C-5F71-8795-CB79826653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1389" y="4321492"/>
                <a:ext cx="215673" cy="75866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4E7B6BD-B663-2979-CDAD-6309059A3424}"/>
                  </a:ext>
                </a:extLst>
              </p:cNvPr>
              <p:cNvSpPr/>
              <p:nvPr/>
            </p:nvSpPr>
            <p:spPr>
              <a:xfrm>
                <a:off x="1211279" y="5065977"/>
                <a:ext cx="263770" cy="28135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2F73883-679F-4A31-FA07-CAAC22A73B6F}"/>
                </a:ext>
              </a:extLst>
            </p:cNvPr>
            <p:cNvGrpSpPr/>
            <p:nvPr/>
          </p:nvGrpSpPr>
          <p:grpSpPr>
            <a:xfrm>
              <a:off x="1316722" y="3842321"/>
              <a:ext cx="580745" cy="489314"/>
              <a:chOff x="550381" y="2800308"/>
              <a:chExt cx="732850" cy="609408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CD43385-CA15-5271-9F9D-EB62362768F1}"/>
                  </a:ext>
                </a:extLst>
              </p:cNvPr>
              <p:cNvCxnSpPr/>
              <p:nvPr/>
            </p:nvCxnSpPr>
            <p:spPr>
              <a:xfrm>
                <a:off x="768638" y="3022857"/>
                <a:ext cx="514593" cy="386859"/>
              </a:xfrm>
              <a:prstGeom prst="line">
                <a:avLst/>
              </a:prstGeom>
              <a:ln w="349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107BF93-71EE-C493-84FD-63F3A7756903}"/>
                  </a:ext>
                </a:extLst>
              </p:cNvPr>
              <p:cNvSpPr/>
              <p:nvPr/>
            </p:nvSpPr>
            <p:spPr>
              <a:xfrm>
                <a:off x="550381" y="2800308"/>
                <a:ext cx="263770" cy="28135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4A8BA5D-F8A9-B9B6-3829-588E0AA32940}"/>
                </a:ext>
              </a:extLst>
            </p:cNvPr>
            <p:cNvGrpSpPr/>
            <p:nvPr/>
          </p:nvGrpSpPr>
          <p:grpSpPr>
            <a:xfrm>
              <a:off x="1026529" y="4771535"/>
              <a:ext cx="798069" cy="451595"/>
              <a:chOff x="184183" y="3957582"/>
              <a:chExt cx="1007094" cy="562431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5D3EB41-C125-7362-9FA3-89F5923B7C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5684" y="3957582"/>
                <a:ext cx="815593" cy="393402"/>
              </a:xfrm>
              <a:prstGeom prst="line">
                <a:avLst/>
              </a:prstGeom>
              <a:ln w="1174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6A497D3-726A-7E0E-C2AA-824CA6020043}"/>
                  </a:ext>
                </a:extLst>
              </p:cNvPr>
              <p:cNvSpPr/>
              <p:nvPr/>
            </p:nvSpPr>
            <p:spPr>
              <a:xfrm>
                <a:off x="184183" y="4238659"/>
                <a:ext cx="263770" cy="28135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130376-7573-215D-5650-19B3850FBD37}"/>
                </a:ext>
              </a:extLst>
            </p:cNvPr>
            <p:cNvGrpSpPr/>
            <p:nvPr/>
          </p:nvGrpSpPr>
          <p:grpSpPr>
            <a:xfrm>
              <a:off x="2651247" y="4963123"/>
              <a:ext cx="673443" cy="660950"/>
              <a:chOff x="2234436" y="4196192"/>
              <a:chExt cx="849827" cy="82316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C959FA6-3B3F-5373-60AC-EBAE9BF741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34436" y="4196192"/>
                <a:ext cx="672666" cy="62768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83101CE-0EFE-89A2-C076-7979576E0B7B}"/>
                  </a:ext>
                </a:extLst>
              </p:cNvPr>
              <p:cNvSpPr/>
              <p:nvPr/>
            </p:nvSpPr>
            <p:spPr>
              <a:xfrm>
                <a:off x="2820493" y="4738007"/>
                <a:ext cx="263770" cy="28135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F810D61-27EA-C9BD-DF64-C59FA8AD0D1D}"/>
                </a:ext>
              </a:extLst>
            </p:cNvPr>
            <p:cNvGrpSpPr/>
            <p:nvPr/>
          </p:nvGrpSpPr>
          <p:grpSpPr>
            <a:xfrm>
              <a:off x="2206003" y="3280344"/>
              <a:ext cx="209024" cy="819895"/>
              <a:chOff x="1672577" y="2100404"/>
              <a:chExt cx="263770" cy="1021124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2C4536E-BA17-D992-E693-3CD5C5646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4462" y="2353359"/>
                <a:ext cx="4665" cy="768169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99DE350-BAED-DE65-6141-2BD0C7C3329C}"/>
                  </a:ext>
                </a:extLst>
              </p:cNvPr>
              <p:cNvSpPr/>
              <p:nvPr/>
            </p:nvSpPr>
            <p:spPr>
              <a:xfrm>
                <a:off x="1672577" y="2100404"/>
                <a:ext cx="263770" cy="28135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A3F943B-CECB-546F-55D1-8CF61376EE05}"/>
                </a:ext>
              </a:extLst>
            </p:cNvPr>
            <p:cNvGrpSpPr/>
            <p:nvPr/>
          </p:nvGrpSpPr>
          <p:grpSpPr>
            <a:xfrm>
              <a:off x="1804297" y="4105127"/>
              <a:ext cx="999529" cy="982285"/>
              <a:chOff x="2454791" y="902046"/>
              <a:chExt cx="1531345" cy="148656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33F4036-A603-CAD2-465B-7B34100F26F4}"/>
                  </a:ext>
                </a:extLst>
              </p:cNvPr>
              <p:cNvGrpSpPr/>
              <p:nvPr/>
            </p:nvGrpSpPr>
            <p:grpSpPr>
              <a:xfrm>
                <a:off x="2769618" y="1256107"/>
                <a:ext cx="919200" cy="822833"/>
                <a:chOff x="2175692" y="2431669"/>
                <a:chExt cx="919200" cy="822833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874C2B8-BEF7-ED04-3D1F-B9AD766611AD}"/>
                    </a:ext>
                  </a:extLst>
                </p:cNvPr>
                <p:cNvCxnSpPr/>
                <p:nvPr/>
              </p:nvCxnSpPr>
              <p:spPr>
                <a:xfrm>
                  <a:off x="2189285" y="3254502"/>
                  <a:ext cx="90560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C7F820C-C2E2-42CB-988D-ADFD52E32665}"/>
                    </a:ext>
                  </a:extLst>
                </p:cNvPr>
                <p:cNvCxnSpPr/>
                <p:nvPr/>
              </p:nvCxnSpPr>
              <p:spPr>
                <a:xfrm>
                  <a:off x="2175692" y="2431669"/>
                  <a:ext cx="90560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D5E6243-1709-6374-140B-B9565AACE154}"/>
                  </a:ext>
                </a:extLst>
              </p:cNvPr>
              <p:cNvSpPr/>
              <p:nvPr/>
            </p:nvSpPr>
            <p:spPr>
              <a:xfrm>
                <a:off x="2454791" y="902046"/>
                <a:ext cx="1531345" cy="1486569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2" name="Picture 61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11A91F90-A4E4-8926-DBB0-64DA71BEB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565709" y="1760621"/>
            <a:ext cx="2728869" cy="1806214"/>
          </a:xfrm>
          <a:prstGeom prst="rect">
            <a:avLst/>
          </a:prstGeom>
        </p:spPr>
      </p:pic>
      <p:pic>
        <p:nvPicPr>
          <p:cNvPr id="63" name="Picture 62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3BF2BE68-3A66-8641-80B6-6B4362909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7900151" y="4230675"/>
            <a:ext cx="2728869" cy="1806214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6CA81B4C-01D8-A931-4E05-20D50894F95D}"/>
              </a:ext>
            </a:extLst>
          </p:cNvPr>
          <p:cNvSpPr/>
          <p:nvPr/>
        </p:nvSpPr>
        <p:spPr>
          <a:xfrm>
            <a:off x="8959874" y="2434185"/>
            <a:ext cx="609424" cy="6013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798EC78-5D04-3F37-E47B-4EAE6CDB9A81}"/>
              </a:ext>
            </a:extLst>
          </p:cNvPr>
          <p:cNvGrpSpPr/>
          <p:nvPr/>
        </p:nvGrpSpPr>
        <p:grpSpPr>
          <a:xfrm>
            <a:off x="1764539" y="788522"/>
            <a:ext cx="1368311" cy="1488595"/>
            <a:chOff x="1579438" y="2767126"/>
            <a:chExt cx="1890407" cy="210547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879CE85-4A29-03EF-4024-5D52D0390E38}"/>
                </a:ext>
              </a:extLst>
            </p:cNvPr>
            <p:cNvCxnSpPr/>
            <p:nvPr/>
          </p:nvCxnSpPr>
          <p:spPr>
            <a:xfrm>
              <a:off x="2186484" y="3985304"/>
              <a:ext cx="480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9F9907E-1D09-01B9-A00D-C6ACE874B42C}"/>
                </a:ext>
              </a:extLst>
            </p:cNvPr>
            <p:cNvCxnSpPr/>
            <p:nvPr/>
          </p:nvCxnSpPr>
          <p:spPr>
            <a:xfrm>
              <a:off x="2197564" y="3719942"/>
              <a:ext cx="480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0185B50-F100-74CC-797D-9E39CA7518CE}"/>
                </a:ext>
              </a:extLst>
            </p:cNvPr>
            <p:cNvGrpSpPr/>
            <p:nvPr/>
          </p:nvGrpSpPr>
          <p:grpSpPr>
            <a:xfrm rot="9874050">
              <a:off x="1579438" y="2767126"/>
              <a:ext cx="1890407" cy="2105472"/>
              <a:chOff x="1026529" y="3280344"/>
              <a:chExt cx="2326850" cy="260706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196AA68-3DFF-AD81-D881-FEB5895AE690}"/>
                  </a:ext>
                </a:extLst>
              </p:cNvPr>
              <p:cNvGrpSpPr/>
              <p:nvPr/>
            </p:nvGrpSpPr>
            <p:grpSpPr>
              <a:xfrm>
                <a:off x="2771480" y="4076161"/>
                <a:ext cx="581899" cy="327435"/>
                <a:chOff x="2386159" y="3091540"/>
                <a:chExt cx="734306" cy="407798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3EE1914-DFF4-0831-6487-EEC7F4529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6664"/>
                  <a:ext cx="520943" cy="212674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CA28A5D-27EB-C60C-D325-BD5A383372B4}"/>
                    </a:ext>
                  </a:extLst>
                </p:cNvPr>
                <p:cNvSpPr/>
                <p:nvPr/>
              </p:nvSpPr>
              <p:spPr>
                <a:xfrm>
                  <a:off x="2856695" y="3091540"/>
                  <a:ext cx="263770" cy="28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5A2B666-1128-F0D8-8341-58FD1C6E8FC9}"/>
                  </a:ext>
                </a:extLst>
              </p:cNvPr>
              <p:cNvGrpSpPr/>
              <p:nvPr/>
            </p:nvGrpSpPr>
            <p:grpSpPr>
              <a:xfrm>
                <a:off x="1840449" y="5063731"/>
                <a:ext cx="305713" cy="823681"/>
                <a:chOff x="1211279" y="4321492"/>
                <a:chExt cx="385783" cy="1025839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04A22BB-9E9D-0A3C-86D9-EFD7D7E85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0928EAC-DD4B-2FCC-A589-817A25DEB686}"/>
                    </a:ext>
                  </a:extLst>
                </p:cNvPr>
                <p:cNvSpPr/>
                <p:nvPr/>
              </p:nvSpPr>
              <p:spPr>
                <a:xfrm>
                  <a:off x="1211279" y="5065977"/>
                  <a:ext cx="263770" cy="28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EE44577-CC04-F2C3-38FA-5F603224E5C8}"/>
                  </a:ext>
                </a:extLst>
              </p:cNvPr>
              <p:cNvGrpSpPr/>
              <p:nvPr/>
            </p:nvGrpSpPr>
            <p:grpSpPr>
              <a:xfrm>
                <a:off x="1316722" y="3842321"/>
                <a:ext cx="580745" cy="489314"/>
                <a:chOff x="550381" y="2800308"/>
                <a:chExt cx="732850" cy="609408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5986C0B-5B51-0342-7E29-28C04DEA04FB}"/>
                    </a:ext>
                  </a:extLst>
                </p:cNvPr>
                <p:cNvCxnSpPr/>
                <p:nvPr/>
              </p:nvCxnSpPr>
              <p:spPr>
                <a:xfrm>
                  <a:off x="768638" y="3022857"/>
                  <a:ext cx="514593" cy="386859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674AC29E-7397-04E4-16BE-791DB9D295BA}"/>
                    </a:ext>
                  </a:extLst>
                </p:cNvPr>
                <p:cNvSpPr/>
                <p:nvPr/>
              </p:nvSpPr>
              <p:spPr>
                <a:xfrm>
                  <a:off x="550381" y="2800308"/>
                  <a:ext cx="263770" cy="28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B4410FA-2858-3705-646F-8AA860A42D81}"/>
                  </a:ext>
                </a:extLst>
              </p:cNvPr>
              <p:cNvGrpSpPr/>
              <p:nvPr/>
            </p:nvGrpSpPr>
            <p:grpSpPr>
              <a:xfrm>
                <a:off x="1026529" y="4702783"/>
                <a:ext cx="761318" cy="520348"/>
                <a:chOff x="184183" y="3871955"/>
                <a:chExt cx="960718" cy="64805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204F7E3-AF06-3D8A-A4A1-0877330B4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725950" flipH="1">
                  <a:off x="441056" y="3871955"/>
                  <a:ext cx="703845" cy="582508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A9316AE-E9FF-FA30-48EA-E0EE4C55DE47}"/>
                    </a:ext>
                  </a:extLst>
                </p:cNvPr>
                <p:cNvSpPr/>
                <p:nvPr/>
              </p:nvSpPr>
              <p:spPr>
                <a:xfrm>
                  <a:off x="184183" y="4238659"/>
                  <a:ext cx="263770" cy="28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2EE2EA6-EDF7-5749-249D-8CB6ADEAD384}"/>
                  </a:ext>
                </a:extLst>
              </p:cNvPr>
              <p:cNvGrpSpPr/>
              <p:nvPr/>
            </p:nvGrpSpPr>
            <p:grpSpPr>
              <a:xfrm>
                <a:off x="2651247" y="4963123"/>
                <a:ext cx="673443" cy="660950"/>
                <a:chOff x="2234436" y="4196192"/>
                <a:chExt cx="849827" cy="823169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4DAFA233-2135-B1F1-F102-14ED8EE58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672666" cy="6276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9F5ABEF4-13A5-4FFB-A666-BC3946C67DEC}"/>
                    </a:ext>
                  </a:extLst>
                </p:cNvPr>
                <p:cNvSpPr/>
                <p:nvPr/>
              </p:nvSpPr>
              <p:spPr>
                <a:xfrm>
                  <a:off x="2820493" y="4738007"/>
                  <a:ext cx="263770" cy="28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5AA9542-D104-925F-22D7-C74F02E6B603}"/>
                  </a:ext>
                </a:extLst>
              </p:cNvPr>
              <p:cNvGrpSpPr/>
              <p:nvPr/>
            </p:nvGrpSpPr>
            <p:grpSpPr>
              <a:xfrm>
                <a:off x="2206003" y="3280344"/>
                <a:ext cx="209024" cy="819895"/>
                <a:chOff x="1672577" y="2100404"/>
                <a:chExt cx="263770" cy="1021124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EE7342A-8FB2-1459-5AC5-F93FCE9B5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353359"/>
                  <a:ext cx="4665" cy="768169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C9644FDA-86A4-52D1-F189-4688DE3F8F30}"/>
                    </a:ext>
                  </a:extLst>
                </p:cNvPr>
                <p:cNvSpPr/>
                <p:nvPr/>
              </p:nvSpPr>
              <p:spPr>
                <a:xfrm>
                  <a:off x="1672577" y="2100404"/>
                  <a:ext cx="263770" cy="28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7379287-1C82-CEFA-D4C0-605610DD3323}"/>
                  </a:ext>
                </a:extLst>
              </p:cNvPr>
              <p:cNvSpPr/>
              <p:nvPr/>
            </p:nvSpPr>
            <p:spPr>
              <a:xfrm>
                <a:off x="1804297" y="4105127"/>
                <a:ext cx="999529" cy="982285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7E12F80-DD37-BD4B-0DBC-42500385A9FE}"/>
              </a:ext>
            </a:extLst>
          </p:cNvPr>
          <p:cNvGrpSpPr/>
          <p:nvPr/>
        </p:nvGrpSpPr>
        <p:grpSpPr>
          <a:xfrm>
            <a:off x="1746753" y="2110724"/>
            <a:ext cx="1677285" cy="1450939"/>
            <a:chOff x="2824669" y="4586401"/>
            <a:chExt cx="2101270" cy="190202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ADC7A7A-0F63-08FE-0ABF-CD5953E1B9A2}"/>
                </a:ext>
              </a:extLst>
            </p:cNvPr>
            <p:cNvGrpSpPr/>
            <p:nvPr/>
          </p:nvGrpSpPr>
          <p:grpSpPr>
            <a:xfrm rot="14970295">
              <a:off x="2924290" y="4486780"/>
              <a:ext cx="1902028" cy="2101270"/>
              <a:chOff x="1012223" y="3280344"/>
              <a:chExt cx="2341156" cy="2601865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00201C0-27CA-1624-B91B-963A615E7099}"/>
                  </a:ext>
                </a:extLst>
              </p:cNvPr>
              <p:cNvGrpSpPr/>
              <p:nvPr/>
            </p:nvGrpSpPr>
            <p:grpSpPr>
              <a:xfrm>
                <a:off x="2771480" y="4076161"/>
                <a:ext cx="581899" cy="327435"/>
                <a:chOff x="2386159" y="3091540"/>
                <a:chExt cx="734306" cy="407798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BCF78749-756F-E17A-9461-5F2256A458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6664"/>
                  <a:ext cx="520943" cy="212674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025A7B8-7DBC-2EB2-B5FB-FFC39DCD5A1F}"/>
                    </a:ext>
                  </a:extLst>
                </p:cNvPr>
                <p:cNvSpPr/>
                <p:nvPr/>
              </p:nvSpPr>
              <p:spPr>
                <a:xfrm>
                  <a:off x="2856695" y="3091540"/>
                  <a:ext cx="263770" cy="28135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5FB3605-B2AF-D9B9-03F0-E3C7CC57DAB7}"/>
                  </a:ext>
                </a:extLst>
              </p:cNvPr>
              <p:cNvGrpSpPr/>
              <p:nvPr/>
            </p:nvGrpSpPr>
            <p:grpSpPr>
              <a:xfrm>
                <a:off x="1796327" y="5063729"/>
                <a:ext cx="349837" cy="818480"/>
                <a:chOff x="1155599" y="4321492"/>
                <a:chExt cx="441463" cy="1019362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18450824-8E09-370F-C400-77156B38E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3BE4374A-71A7-DA87-C625-A74988F953AF}"/>
                    </a:ext>
                  </a:extLst>
                </p:cNvPr>
                <p:cNvSpPr/>
                <p:nvPr/>
              </p:nvSpPr>
              <p:spPr>
                <a:xfrm>
                  <a:off x="1155599" y="5059500"/>
                  <a:ext cx="263770" cy="28135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E1BB463-9989-DA97-C93B-95A1A540D1FA}"/>
                  </a:ext>
                </a:extLst>
              </p:cNvPr>
              <p:cNvGrpSpPr/>
              <p:nvPr/>
            </p:nvGrpSpPr>
            <p:grpSpPr>
              <a:xfrm>
                <a:off x="1316722" y="3842321"/>
                <a:ext cx="580745" cy="489314"/>
                <a:chOff x="550381" y="2800308"/>
                <a:chExt cx="732850" cy="60940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3C91517-CF42-EFCC-6692-738F3E8A7F50}"/>
                    </a:ext>
                  </a:extLst>
                </p:cNvPr>
                <p:cNvCxnSpPr/>
                <p:nvPr/>
              </p:nvCxnSpPr>
              <p:spPr>
                <a:xfrm>
                  <a:off x="768638" y="3022857"/>
                  <a:ext cx="514593" cy="386859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E394E2BE-DD2C-2595-E09B-51C0D55B5B10}"/>
                    </a:ext>
                  </a:extLst>
                </p:cNvPr>
                <p:cNvSpPr/>
                <p:nvPr/>
              </p:nvSpPr>
              <p:spPr>
                <a:xfrm>
                  <a:off x="550381" y="2800308"/>
                  <a:ext cx="263770" cy="28135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2B58785-0B1A-032D-6D8C-05D7DF950EE8}"/>
                  </a:ext>
                </a:extLst>
              </p:cNvPr>
              <p:cNvGrpSpPr/>
              <p:nvPr/>
            </p:nvGrpSpPr>
            <p:grpSpPr>
              <a:xfrm>
                <a:off x="1012223" y="4702789"/>
                <a:ext cx="775625" cy="547383"/>
                <a:chOff x="166129" y="3871955"/>
                <a:chExt cx="978772" cy="68172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4059BE3-C135-2C95-9B62-58CF45C3B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725950" flipH="1">
                  <a:off x="441056" y="3871955"/>
                  <a:ext cx="703845" cy="582508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CDA71777-A40C-ED50-20E9-1A90DFB6B0FE}"/>
                    </a:ext>
                  </a:extLst>
                </p:cNvPr>
                <p:cNvSpPr/>
                <p:nvPr/>
              </p:nvSpPr>
              <p:spPr>
                <a:xfrm>
                  <a:off x="166129" y="4272329"/>
                  <a:ext cx="263771" cy="281353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13D0957-545C-38E2-606C-62D91E875214}"/>
                  </a:ext>
                </a:extLst>
              </p:cNvPr>
              <p:cNvGrpSpPr/>
              <p:nvPr/>
            </p:nvGrpSpPr>
            <p:grpSpPr>
              <a:xfrm>
                <a:off x="2651248" y="4963121"/>
                <a:ext cx="629319" cy="655749"/>
                <a:chOff x="2234436" y="4196192"/>
                <a:chExt cx="794146" cy="816692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502996C1-BDBB-FCAF-B9DE-CD5AFED48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672666" cy="6276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4C33075-C5D2-15EE-64BF-398BD72B9F43}"/>
                    </a:ext>
                  </a:extLst>
                </p:cNvPr>
                <p:cNvSpPr/>
                <p:nvPr/>
              </p:nvSpPr>
              <p:spPr>
                <a:xfrm>
                  <a:off x="2764812" y="4731530"/>
                  <a:ext cx="263770" cy="28135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D8E78C99-C720-636F-0FEE-DE35D0A316BE}"/>
                  </a:ext>
                </a:extLst>
              </p:cNvPr>
              <p:cNvGrpSpPr/>
              <p:nvPr/>
            </p:nvGrpSpPr>
            <p:grpSpPr>
              <a:xfrm>
                <a:off x="2206003" y="3280344"/>
                <a:ext cx="209024" cy="819895"/>
                <a:chOff x="1672577" y="2100404"/>
                <a:chExt cx="263770" cy="1021124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7B8AC4C9-E34B-CD1E-0F88-A6D099BC9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353359"/>
                  <a:ext cx="4665" cy="768169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8D3D36E9-6FE4-CAF6-61AD-2E855030229A}"/>
                    </a:ext>
                  </a:extLst>
                </p:cNvPr>
                <p:cNvSpPr/>
                <p:nvPr/>
              </p:nvSpPr>
              <p:spPr>
                <a:xfrm>
                  <a:off x="1672577" y="2100404"/>
                  <a:ext cx="263770" cy="28135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1174B58-DAF7-3190-DFBE-4945D1453D45}"/>
                  </a:ext>
                </a:extLst>
              </p:cNvPr>
              <p:cNvSpPr/>
              <p:nvPr/>
            </p:nvSpPr>
            <p:spPr>
              <a:xfrm>
                <a:off x="1804297" y="4105127"/>
                <a:ext cx="999529" cy="982285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87AF441-7C8B-CEAF-1388-2BE73D810DBF}"/>
                </a:ext>
              </a:extLst>
            </p:cNvPr>
            <p:cNvCxnSpPr/>
            <p:nvPr/>
          </p:nvCxnSpPr>
          <p:spPr>
            <a:xfrm>
              <a:off x="3599962" y="5692301"/>
              <a:ext cx="480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D9D859A-2C83-8D60-6C1D-6CD1DC75ABEF}"/>
                </a:ext>
              </a:extLst>
            </p:cNvPr>
            <p:cNvCxnSpPr/>
            <p:nvPr/>
          </p:nvCxnSpPr>
          <p:spPr>
            <a:xfrm>
              <a:off x="3611042" y="5161763"/>
              <a:ext cx="480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F10DEC-0280-E450-5FE6-769BCC24C691}"/>
              </a:ext>
            </a:extLst>
          </p:cNvPr>
          <p:cNvGrpSpPr/>
          <p:nvPr/>
        </p:nvGrpSpPr>
        <p:grpSpPr>
          <a:xfrm rot="11718218">
            <a:off x="3487966" y="1067140"/>
            <a:ext cx="1550945" cy="1354307"/>
            <a:chOff x="3520341" y="2865912"/>
            <a:chExt cx="2113721" cy="1909178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E6E5A57-A784-4F2B-9EC0-468090EF78AC}"/>
                </a:ext>
              </a:extLst>
            </p:cNvPr>
            <p:cNvGrpSpPr/>
            <p:nvPr/>
          </p:nvGrpSpPr>
          <p:grpSpPr>
            <a:xfrm rot="2742904">
              <a:off x="3622613" y="2763640"/>
              <a:ext cx="1909178" cy="2113721"/>
              <a:chOff x="1003424" y="3280344"/>
              <a:chExt cx="2349955" cy="2617281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DE000B34-230F-F708-B8B7-F26513B1EE0C}"/>
                  </a:ext>
                </a:extLst>
              </p:cNvPr>
              <p:cNvGrpSpPr/>
              <p:nvPr/>
            </p:nvGrpSpPr>
            <p:grpSpPr>
              <a:xfrm>
                <a:off x="2771480" y="4076161"/>
                <a:ext cx="581899" cy="327435"/>
                <a:chOff x="2386159" y="3091540"/>
                <a:chExt cx="734306" cy="407798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BFE8C75-EF97-2A7A-57B1-C6DBAF2A58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6664"/>
                  <a:ext cx="520943" cy="212674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54561967-BB97-6A30-2551-E35905FDD6FA}"/>
                    </a:ext>
                  </a:extLst>
                </p:cNvPr>
                <p:cNvSpPr/>
                <p:nvPr/>
              </p:nvSpPr>
              <p:spPr>
                <a:xfrm>
                  <a:off x="2856695" y="3091540"/>
                  <a:ext cx="263770" cy="28135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523682C-C467-E3C9-073E-99DC7E518C1B}"/>
                  </a:ext>
                </a:extLst>
              </p:cNvPr>
              <p:cNvGrpSpPr/>
              <p:nvPr/>
            </p:nvGrpSpPr>
            <p:grpSpPr>
              <a:xfrm>
                <a:off x="1844269" y="5063733"/>
                <a:ext cx="301888" cy="833892"/>
                <a:chOff x="1216104" y="4321492"/>
                <a:chExt cx="380958" cy="1038555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CA92C1FA-E628-3689-C731-74856CB78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1C6AC4C-DA0E-7764-FE35-A0501CB49D50}"/>
                    </a:ext>
                  </a:extLst>
                </p:cNvPr>
                <p:cNvSpPr/>
                <p:nvPr/>
              </p:nvSpPr>
              <p:spPr>
                <a:xfrm>
                  <a:off x="1216104" y="5078694"/>
                  <a:ext cx="263770" cy="28135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818FF35-1B68-8FBD-F5F6-531418658E55}"/>
                  </a:ext>
                </a:extLst>
              </p:cNvPr>
              <p:cNvGrpSpPr/>
              <p:nvPr/>
            </p:nvGrpSpPr>
            <p:grpSpPr>
              <a:xfrm>
                <a:off x="1316722" y="3842321"/>
                <a:ext cx="580745" cy="489314"/>
                <a:chOff x="550381" y="2800308"/>
                <a:chExt cx="732850" cy="609408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B0901105-A0F4-2381-AF9F-15E6D1C64BB3}"/>
                    </a:ext>
                  </a:extLst>
                </p:cNvPr>
                <p:cNvCxnSpPr/>
                <p:nvPr/>
              </p:nvCxnSpPr>
              <p:spPr>
                <a:xfrm>
                  <a:off x="768638" y="3022857"/>
                  <a:ext cx="514593" cy="386859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90305BCB-1A42-C7E9-5215-1045849BB4DD}"/>
                    </a:ext>
                  </a:extLst>
                </p:cNvPr>
                <p:cNvSpPr/>
                <p:nvPr/>
              </p:nvSpPr>
              <p:spPr>
                <a:xfrm>
                  <a:off x="550381" y="2800308"/>
                  <a:ext cx="263770" cy="28135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50BC314-6D20-CEDC-45F7-74215F06A2A5}"/>
                  </a:ext>
                </a:extLst>
              </p:cNvPr>
              <p:cNvGrpSpPr/>
              <p:nvPr/>
            </p:nvGrpSpPr>
            <p:grpSpPr>
              <a:xfrm>
                <a:off x="1003424" y="4702786"/>
                <a:ext cx="784423" cy="535771"/>
                <a:chOff x="155026" y="3871955"/>
                <a:chExt cx="989875" cy="667266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2B8684-66D3-13F6-50E7-3984450CE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725950" flipH="1">
                  <a:off x="441056" y="3871955"/>
                  <a:ext cx="703845" cy="582508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2738E69A-A0CA-FFDE-A27F-B9883CFA7298}"/>
                    </a:ext>
                  </a:extLst>
                </p:cNvPr>
                <p:cNvSpPr/>
                <p:nvPr/>
              </p:nvSpPr>
              <p:spPr>
                <a:xfrm>
                  <a:off x="155026" y="4257867"/>
                  <a:ext cx="263771" cy="28135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36B233A-83AE-3636-E715-D1604020646C}"/>
                  </a:ext>
                </a:extLst>
              </p:cNvPr>
              <p:cNvGrpSpPr/>
              <p:nvPr/>
            </p:nvGrpSpPr>
            <p:grpSpPr>
              <a:xfrm>
                <a:off x="2651245" y="4963126"/>
                <a:ext cx="656652" cy="627558"/>
                <a:chOff x="2234436" y="4196192"/>
                <a:chExt cx="828639" cy="781581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130033D8-DC04-3CB3-8831-894BA11A7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672666" cy="6276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AE2DABA-343E-75DA-2020-125560779027}"/>
                    </a:ext>
                  </a:extLst>
                </p:cNvPr>
                <p:cNvSpPr/>
                <p:nvPr/>
              </p:nvSpPr>
              <p:spPr>
                <a:xfrm>
                  <a:off x="2799304" y="4696419"/>
                  <a:ext cx="263771" cy="28135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17C7394-5B79-75C1-6BDE-170023FE4C67}"/>
                  </a:ext>
                </a:extLst>
              </p:cNvPr>
              <p:cNvGrpSpPr/>
              <p:nvPr/>
            </p:nvGrpSpPr>
            <p:grpSpPr>
              <a:xfrm>
                <a:off x="2206003" y="3280344"/>
                <a:ext cx="209024" cy="819895"/>
                <a:chOff x="1672577" y="2100404"/>
                <a:chExt cx="263770" cy="1021124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5FE366B5-69C6-AA9B-5386-CF929B2E5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353359"/>
                  <a:ext cx="4665" cy="768169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7ED23B80-016D-51D5-587E-B1123BBBC58D}"/>
                    </a:ext>
                  </a:extLst>
                </p:cNvPr>
                <p:cNvSpPr/>
                <p:nvPr/>
              </p:nvSpPr>
              <p:spPr>
                <a:xfrm>
                  <a:off x="1672577" y="2100404"/>
                  <a:ext cx="263770" cy="28135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FA8F27F6-2B7F-1FEE-7CFD-38C249DE9BE7}"/>
                  </a:ext>
                </a:extLst>
              </p:cNvPr>
              <p:cNvSpPr/>
              <p:nvPr/>
            </p:nvSpPr>
            <p:spPr>
              <a:xfrm>
                <a:off x="1804297" y="4105127"/>
                <a:ext cx="999529" cy="982285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1428691-D05A-DD0A-B7F8-4013F6884AD0}"/>
                </a:ext>
              </a:extLst>
            </p:cNvPr>
            <p:cNvCxnSpPr/>
            <p:nvPr/>
          </p:nvCxnSpPr>
          <p:spPr>
            <a:xfrm>
              <a:off x="4407352" y="4072088"/>
              <a:ext cx="480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23219FE-3745-8497-3B99-C7E0A91DBF23}"/>
                </a:ext>
              </a:extLst>
            </p:cNvPr>
            <p:cNvCxnSpPr/>
            <p:nvPr/>
          </p:nvCxnSpPr>
          <p:spPr>
            <a:xfrm>
              <a:off x="4400144" y="3724430"/>
              <a:ext cx="4802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494D9612-3613-47BF-DCE2-5B4F420CF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180" y="3782778"/>
            <a:ext cx="2938138" cy="2357247"/>
          </a:xfrm>
          <a:prstGeom prst="rect">
            <a:avLst/>
          </a:prstGeom>
        </p:spPr>
      </p:pic>
      <p:pic>
        <p:nvPicPr>
          <p:cNvPr id="135" name="Picture 134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020E83F1-E816-CA1C-5162-0A44789E7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531371" y="1717208"/>
            <a:ext cx="2871015" cy="1879685"/>
          </a:xfrm>
          <a:prstGeom prst="rect">
            <a:avLst/>
          </a:prstGeom>
        </p:spPr>
      </p:pic>
      <p:pic>
        <p:nvPicPr>
          <p:cNvPr id="136" name="Picture 135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086D21C7-0291-2250-0C97-28C7C731D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829077" y="4184984"/>
            <a:ext cx="2871015" cy="187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8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7" grpId="0" animBg="1"/>
      <p:bldP spid="18" grpId="0" animBg="1"/>
      <p:bldP spid="21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EF4-DD85-B447-4D51-87ADB2AFD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Rephasing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11BA5F-A23C-0C35-2F2D-23A1CF50427D}"/>
              </a:ext>
            </a:extLst>
          </p:cNvPr>
          <p:cNvGrpSpPr/>
          <p:nvPr/>
        </p:nvGrpSpPr>
        <p:grpSpPr>
          <a:xfrm>
            <a:off x="2095194" y="1343027"/>
            <a:ext cx="2010417" cy="2273414"/>
            <a:chOff x="8727272" y="1035900"/>
            <a:chExt cx="1715908" cy="187371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E1FE41-BD2C-7186-72A8-92C9B61FB65C}"/>
                </a:ext>
              </a:extLst>
            </p:cNvPr>
            <p:cNvGrpSpPr/>
            <p:nvPr/>
          </p:nvGrpSpPr>
          <p:grpSpPr>
            <a:xfrm>
              <a:off x="8795970" y="1207323"/>
              <a:ext cx="1362583" cy="1405278"/>
              <a:chOff x="892238" y="3290225"/>
              <a:chExt cx="2461141" cy="259718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890DAB8-D5E6-17D4-3A81-E0519A9B5C91}"/>
                  </a:ext>
                </a:extLst>
              </p:cNvPr>
              <p:cNvGrpSpPr/>
              <p:nvPr/>
            </p:nvGrpSpPr>
            <p:grpSpPr>
              <a:xfrm>
                <a:off x="2771480" y="4095918"/>
                <a:ext cx="581899" cy="307669"/>
                <a:chOff x="2386159" y="3116156"/>
                <a:chExt cx="734306" cy="383182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FA233B2-C8F5-2900-E90F-03F845BC3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6664"/>
                  <a:ext cx="520943" cy="212674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D6010B4-7E40-7FBB-36CC-950DB8A47D1A}"/>
                    </a:ext>
                  </a:extLst>
                </p:cNvPr>
                <p:cNvSpPr/>
                <p:nvPr/>
              </p:nvSpPr>
              <p:spPr>
                <a:xfrm>
                  <a:off x="2856695" y="3116156"/>
                  <a:ext cx="263770" cy="2813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C2F89A4-7253-CA0A-4686-EFD66A5EF2D6}"/>
                  </a:ext>
                </a:extLst>
              </p:cNvPr>
              <p:cNvGrpSpPr/>
              <p:nvPr/>
            </p:nvGrpSpPr>
            <p:grpSpPr>
              <a:xfrm>
                <a:off x="1840449" y="5063731"/>
                <a:ext cx="305713" cy="823681"/>
                <a:chOff x="1211279" y="4321492"/>
                <a:chExt cx="385783" cy="1025839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EE9B334-5BEA-FD25-B76A-003D209A5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21AFEFB-04C5-30AF-A1B3-858EA4407D8B}"/>
                    </a:ext>
                  </a:extLst>
                </p:cNvPr>
                <p:cNvSpPr/>
                <p:nvPr/>
              </p:nvSpPr>
              <p:spPr>
                <a:xfrm>
                  <a:off x="1211279" y="5065977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5000048-5060-FFEB-2243-E893D9C573FA}"/>
                  </a:ext>
                </a:extLst>
              </p:cNvPr>
              <p:cNvGrpSpPr/>
              <p:nvPr/>
            </p:nvGrpSpPr>
            <p:grpSpPr>
              <a:xfrm>
                <a:off x="1316722" y="3842321"/>
                <a:ext cx="580745" cy="489314"/>
                <a:chOff x="550381" y="2800308"/>
                <a:chExt cx="732850" cy="60940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03073E1-32A7-529A-C945-7DA1B76633D4}"/>
                    </a:ext>
                  </a:extLst>
                </p:cNvPr>
                <p:cNvCxnSpPr/>
                <p:nvPr/>
              </p:nvCxnSpPr>
              <p:spPr>
                <a:xfrm>
                  <a:off x="768638" y="3022857"/>
                  <a:ext cx="514593" cy="386859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9464A85-0964-70F6-DEC9-890333A08DE4}"/>
                    </a:ext>
                  </a:extLst>
                </p:cNvPr>
                <p:cNvSpPr/>
                <p:nvPr/>
              </p:nvSpPr>
              <p:spPr>
                <a:xfrm>
                  <a:off x="550381" y="2800308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7F31A03-75FF-09F7-201C-763AFD732BF3}"/>
                  </a:ext>
                </a:extLst>
              </p:cNvPr>
              <p:cNvGrpSpPr/>
              <p:nvPr/>
            </p:nvGrpSpPr>
            <p:grpSpPr>
              <a:xfrm>
                <a:off x="892238" y="4771534"/>
                <a:ext cx="932360" cy="576590"/>
                <a:chOff x="14719" y="3957582"/>
                <a:chExt cx="1176558" cy="718104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5A1AAE88-AA7A-4ED4-1354-01B7BB18EE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5684" y="3957582"/>
                  <a:ext cx="815593" cy="393402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A65A348-0CEC-FA8C-6531-513A1378AFB5}"/>
                    </a:ext>
                  </a:extLst>
                </p:cNvPr>
                <p:cNvSpPr/>
                <p:nvPr/>
              </p:nvSpPr>
              <p:spPr>
                <a:xfrm>
                  <a:off x="14719" y="4166162"/>
                  <a:ext cx="483496" cy="50952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3A38030-EB32-3D56-B2E5-B3DC9C7ED0B1}"/>
                  </a:ext>
                </a:extLst>
              </p:cNvPr>
              <p:cNvGrpSpPr/>
              <p:nvPr/>
            </p:nvGrpSpPr>
            <p:grpSpPr>
              <a:xfrm>
                <a:off x="2651247" y="4963123"/>
                <a:ext cx="673443" cy="660950"/>
                <a:chOff x="2234436" y="4196192"/>
                <a:chExt cx="849827" cy="823169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C9AE42FA-81A1-BDE8-6B49-44AC3AE85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672666" cy="6276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0B759B6-745A-B01B-B9FD-0AA847DE7AB0}"/>
                    </a:ext>
                  </a:extLst>
                </p:cNvPr>
                <p:cNvSpPr/>
                <p:nvPr/>
              </p:nvSpPr>
              <p:spPr>
                <a:xfrm>
                  <a:off x="2820493" y="4738007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3BD485-3414-9803-F311-3695A2E45B98}"/>
                  </a:ext>
                </a:extLst>
              </p:cNvPr>
              <p:cNvGrpSpPr/>
              <p:nvPr/>
            </p:nvGrpSpPr>
            <p:grpSpPr>
              <a:xfrm>
                <a:off x="2207615" y="3290225"/>
                <a:ext cx="209024" cy="810011"/>
                <a:chOff x="1674614" y="2112713"/>
                <a:chExt cx="263770" cy="1008815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4D757ED-1DA8-BD91-C140-01498A702F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353359"/>
                  <a:ext cx="4665" cy="768169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8D2D3D0-916A-695A-45D1-195ACC54E9B9}"/>
                    </a:ext>
                  </a:extLst>
                </p:cNvPr>
                <p:cNvSpPr/>
                <p:nvPr/>
              </p:nvSpPr>
              <p:spPr>
                <a:xfrm>
                  <a:off x="1674614" y="2112713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8F8B620-2F2F-3BD3-6480-17C406157B63}"/>
                  </a:ext>
                </a:extLst>
              </p:cNvPr>
              <p:cNvGrpSpPr/>
              <p:nvPr/>
            </p:nvGrpSpPr>
            <p:grpSpPr>
              <a:xfrm>
                <a:off x="1804297" y="4105127"/>
                <a:ext cx="999529" cy="982285"/>
                <a:chOff x="2454791" y="902046"/>
                <a:chExt cx="1531345" cy="1486569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A99EAC0-A7F0-F6E1-D494-9C60C93997D5}"/>
                    </a:ext>
                  </a:extLst>
                </p:cNvPr>
                <p:cNvGrpSpPr/>
                <p:nvPr/>
              </p:nvGrpSpPr>
              <p:grpSpPr>
                <a:xfrm>
                  <a:off x="2769618" y="1256107"/>
                  <a:ext cx="919200" cy="822833"/>
                  <a:chOff x="2175692" y="2431669"/>
                  <a:chExt cx="919200" cy="822833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EAEDB9D3-2901-D01D-A2AA-57FDB214B687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254502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9AFC9056-F289-6BE9-14BA-8354D9489EEE}"/>
                      </a:ext>
                    </a:extLst>
                  </p:cNvPr>
                  <p:cNvCxnSpPr/>
                  <p:nvPr/>
                </p:nvCxnSpPr>
                <p:spPr>
                  <a:xfrm>
                    <a:off x="2175692" y="2431669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6F8DB244-3A91-4556-E2E0-E7F9347E4C54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F0FE64D-AAA5-EA15-A3E5-86F216BA5900}"/>
                </a:ext>
              </a:extLst>
            </p:cNvPr>
            <p:cNvSpPr/>
            <p:nvPr/>
          </p:nvSpPr>
          <p:spPr>
            <a:xfrm>
              <a:off x="10293010" y="2050035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D9C571-AC22-0963-D975-14E47CBB81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54298" y="1980050"/>
              <a:ext cx="438712" cy="1142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1CC02A-6B07-F3E3-BE84-64086980E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9503" y="1770805"/>
              <a:ext cx="441418" cy="104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F57501-2683-69AE-5DBD-58B6678C24C0}"/>
                </a:ext>
              </a:extLst>
            </p:cNvPr>
            <p:cNvSpPr/>
            <p:nvPr/>
          </p:nvSpPr>
          <p:spPr>
            <a:xfrm>
              <a:off x="8727272" y="1677903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801A51-2E28-9C01-EF9B-9513A92AC6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17760" y="2187551"/>
              <a:ext cx="63771" cy="5735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1DA282F-1EEA-036F-08F5-75088727AECC}"/>
                </a:ext>
              </a:extLst>
            </p:cNvPr>
            <p:cNvSpPr/>
            <p:nvPr/>
          </p:nvSpPr>
          <p:spPr>
            <a:xfrm>
              <a:off x="9617760" y="2754340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386EE5-1E6C-8BB4-B0C9-F5DD2F601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1946" y="1255320"/>
              <a:ext cx="308247" cy="4216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6A6DBAB-4BDC-6A03-0AF8-FE3A6D754E53}"/>
                </a:ext>
              </a:extLst>
            </p:cNvPr>
            <p:cNvSpPr/>
            <p:nvPr/>
          </p:nvSpPr>
          <p:spPr>
            <a:xfrm>
              <a:off x="10009723" y="1135583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54F703-8B39-1C81-6099-1A6F896604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2472" y="1158469"/>
              <a:ext cx="288083" cy="5082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49B5458-7659-0DAF-47A3-DC09816984C7}"/>
                </a:ext>
              </a:extLst>
            </p:cNvPr>
            <p:cNvSpPr/>
            <p:nvPr/>
          </p:nvSpPr>
          <p:spPr>
            <a:xfrm>
              <a:off x="9051652" y="1035900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6C295C-029D-1228-7E02-E9D7F7CFA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1428" y="2119253"/>
              <a:ext cx="326598" cy="4667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0E91FD4-D375-3E9C-60BF-9656672DD853}"/>
                </a:ext>
              </a:extLst>
            </p:cNvPr>
            <p:cNvSpPr/>
            <p:nvPr/>
          </p:nvSpPr>
          <p:spPr>
            <a:xfrm>
              <a:off x="8955896" y="2561233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Freeform 64">
            <a:extLst>
              <a:ext uri="{FF2B5EF4-FFF2-40B4-BE49-F238E27FC236}">
                <a16:creationId xmlns:a16="http://schemas.microsoft.com/office/drawing/2014/main" id="{C4295EBE-9F23-3C2B-8AFE-269F10ABBD22}"/>
              </a:ext>
            </a:extLst>
          </p:cNvPr>
          <p:cNvSpPr/>
          <p:nvPr/>
        </p:nvSpPr>
        <p:spPr>
          <a:xfrm rot="16200000" flipH="1">
            <a:off x="1424380" y="2037538"/>
            <a:ext cx="162353" cy="731216"/>
          </a:xfrm>
          <a:custGeom>
            <a:avLst/>
            <a:gdLst>
              <a:gd name="connsiteX0" fmla="*/ 152436 w 225946"/>
              <a:gd name="connsiteY0" fmla="*/ 0 h 475488"/>
              <a:gd name="connsiteX1" fmla="*/ 158532 w 225946"/>
              <a:gd name="connsiteY1" fmla="*/ 152400 h 475488"/>
              <a:gd name="connsiteX2" fmla="*/ 54900 w 225946"/>
              <a:gd name="connsiteY2" fmla="*/ 176784 h 475488"/>
              <a:gd name="connsiteX3" fmla="*/ 225588 w 225946"/>
              <a:gd name="connsiteY3" fmla="*/ 219456 h 475488"/>
              <a:gd name="connsiteX4" fmla="*/ 36 w 225946"/>
              <a:gd name="connsiteY4" fmla="*/ 256032 h 475488"/>
              <a:gd name="connsiteX5" fmla="*/ 207300 w 225946"/>
              <a:gd name="connsiteY5" fmla="*/ 286512 h 475488"/>
              <a:gd name="connsiteX6" fmla="*/ 121956 w 225946"/>
              <a:gd name="connsiteY6" fmla="*/ 329184 h 475488"/>
              <a:gd name="connsiteX7" fmla="*/ 121956 w 225946"/>
              <a:gd name="connsiteY7" fmla="*/ 475488 h 4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946" h="475488">
                <a:moveTo>
                  <a:pt x="152436" y="0"/>
                </a:moveTo>
                <a:cubicBezTo>
                  <a:pt x="163612" y="61468"/>
                  <a:pt x="174788" y="122936"/>
                  <a:pt x="158532" y="152400"/>
                </a:cubicBezTo>
                <a:cubicBezTo>
                  <a:pt x="142276" y="181864"/>
                  <a:pt x="43724" y="165608"/>
                  <a:pt x="54900" y="176784"/>
                </a:cubicBezTo>
                <a:cubicBezTo>
                  <a:pt x="66076" y="187960"/>
                  <a:pt x="234732" y="206248"/>
                  <a:pt x="225588" y="219456"/>
                </a:cubicBezTo>
                <a:cubicBezTo>
                  <a:pt x="216444" y="232664"/>
                  <a:pt x="3084" y="244856"/>
                  <a:pt x="36" y="256032"/>
                </a:cubicBezTo>
                <a:cubicBezTo>
                  <a:pt x="-3012" y="267208"/>
                  <a:pt x="186980" y="274320"/>
                  <a:pt x="207300" y="286512"/>
                </a:cubicBezTo>
                <a:cubicBezTo>
                  <a:pt x="227620" y="298704"/>
                  <a:pt x="136180" y="297688"/>
                  <a:pt x="121956" y="329184"/>
                </a:cubicBezTo>
                <a:cubicBezTo>
                  <a:pt x="107732" y="360680"/>
                  <a:pt x="114844" y="418084"/>
                  <a:pt x="121956" y="475488"/>
                </a:cubicBezTo>
              </a:path>
            </a:pathLst>
          </a:custGeom>
          <a:noFill/>
          <a:ln w="44450">
            <a:solidFill>
              <a:srgbClr val="FFC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3D69CE19-1059-36D1-F404-7B388C0C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15" y="3947668"/>
            <a:ext cx="2717307" cy="1720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E8C8C4-7184-A614-9736-D2E9315472A9}"/>
                  </a:ext>
                </a:extLst>
              </p:cNvPr>
              <p:cNvSpPr txBox="1"/>
              <p:nvPr/>
            </p:nvSpPr>
            <p:spPr>
              <a:xfrm>
                <a:off x="2602665" y="3676994"/>
                <a:ext cx="89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E8C8C4-7184-A614-9736-D2E93154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65" y="3676994"/>
                <a:ext cx="898451" cy="369332"/>
              </a:xfrm>
              <a:prstGeom prst="rect">
                <a:avLst/>
              </a:prstGeom>
              <a:blipFill>
                <a:blip r:embed="rId3"/>
                <a:stretch>
                  <a:fillRect l="-25000" t="-170000" r="-18056" b="-2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ight Arrow 68">
            <a:extLst>
              <a:ext uri="{FF2B5EF4-FFF2-40B4-BE49-F238E27FC236}">
                <a16:creationId xmlns:a16="http://schemas.microsoft.com/office/drawing/2014/main" id="{D909A24D-9F0E-8168-7240-71BADBB6E62E}"/>
              </a:ext>
            </a:extLst>
          </p:cNvPr>
          <p:cNvSpPr/>
          <p:nvPr/>
        </p:nvSpPr>
        <p:spPr>
          <a:xfrm>
            <a:off x="1749140" y="5728767"/>
            <a:ext cx="2776342" cy="904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0A7B38-C225-BF91-902C-AFFBFD107DF3}"/>
                  </a:ext>
                </a:extLst>
              </p:cNvPr>
              <p:cNvSpPr txBox="1"/>
              <p:nvPr/>
            </p:nvSpPr>
            <p:spPr>
              <a:xfrm>
                <a:off x="2790895" y="5819191"/>
                <a:ext cx="5230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0A7B38-C225-BF91-902C-AFFBFD10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95" y="5819191"/>
                <a:ext cx="5230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 70">
            <a:extLst>
              <a:ext uri="{FF2B5EF4-FFF2-40B4-BE49-F238E27FC236}">
                <a16:creationId xmlns:a16="http://schemas.microsoft.com/office/drawing/2014/main" id="{ADD0F9D7-4A37-0D0E-40ED-DE5083773D22}"/>
              </a:ext>
            </a:extLst>
          </p:cNvPr>
          <p:cNvSpPr/>
          <p:nvPr/>
        </p:nvSpPr>
        <p:spPr>
          <a:xfrm rot="16200000" flipH="1">
            <a:off x="4740228" y="2032488"/>
            <a:ext cx="162353" cy="731216"/>
          </a:xfrm>
          <a:custGeom>
            <a:avLst/>
            <a:gdLst>
              <a:gd name="connsiteX0" fmla="*/ 152436 w 225946"/>
              <a:gd name="connsiteY0" fmla="*/ 0 h 475488"/>
              <a:gd name="connsiteX1" fmla="*/ 158532 w 225946"/>
              <a:gd name="connsiteY1" fmla="*/ 152400 h 475488"/>
              <a:gd name="connsiteX2" fmla="*/ 54900 w 225946"/>
              <a:gd name="connsiteY2" fmla="*/ 176784 h 475488"/>
              <a:gd name="connsiteX3" fmla="*/ 225588 w 225946"/>
              <a:gd name="connsiteY3" fmla="*/ 219456 h 475488"/>
              <a:gd name="connsiteX4" fmla="*/ 36 w 225946"/>
              <a:gd name="connsiteY4" fmla="*/ 256032 h 475488"/>
              <a:gd name="connsiteX5" fmla="*/ 207300 w 225946"/>
              <a:gd name="connsiteY5" fmla="*/ 286512 h 475488"/>
              <a:gd name="connsiteX6" fmla="*/ 121956 w 225946"/>
              <a:gd name="connsiteY6" fmla="*/ 329184 h 475488"/>
              <a:gd name="connsiteX7" fmla="*/ 121956 w 225946"/>
              <a:gd name="connsiteY7" fmla="*/ 475488 h 4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946" h="475488">
                <a:moveTo>
                  <a:pt x="152436" y="0"/>
                </a:moveTo>
                <a:cubicBezTo>
                  <a:pt x="163612" y="61468"/>
                  <a:pt x="174788" y="122936"/>
                  <a:pt x="158532" y="152400"/>
                </a:cubicBezTo>
                <a:cubicBezTo>
                  <a:pt x="142276" y="181864"/>
                  <a:pt x="43724" y="165608"/>
                  <a:pt x="54900" y="176784"/>
                </a:cubicBezTo>
                <a:cubicBezTo>
                  <a:pt x="66076" y="187960"/>
                  <a:pt x="234732" y="206248"/>
                  <a:pt x="225588" y="219456"/>
                </a:cubicBezTo>
                <a:cubicBezTo>
                  <a:pt x="216444" y="232664"/>
                  <a:pt x="3084" y="244856"/>
                  <a:pt x="36" y="256032"/>
                </a:cubicBezTo>
                <a:cubicBezTo>
                  <a:pt x="-3012" y="267208"/>
                  <a:pt x="186980" y="274320"/>
                  <a:pt x="207300" y="286512"/>
                </a:cubicBezTo>
                <a:cubicBezTo>
                  <a:pt x="227620" y="298704"/>
                  <a:pt x="136180" y="297688"/>
                  <a:pt x="121956" y="329184"/>
                </a:cubicBezTo>
                <a:cubicBezTo>
                  <a:pt x="107732" y="360680"/>
                  <a:pt x="114844" y="418084"/>
                  <a:pt x="121956" y="475488"/>
                </a:cubicBezTo>
              </a:path>
            </a:pathLst>
          </a:custGeom>
          <a:noFill/>
          <a:ln w="44450">
            <a:solidFill>
              <a:srgbClr val="FFC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B6E2A76-42F2-C39C-A5B6-9A39510B00EE}"/>
              </a:ext>
            </a:extLst>
          </p:cNvPr>
          <p:cNvGrpSpPr/>
          <p:nvPr/>
        </p:nvGrpSpPr>
        <p:grpSpPr>
          <a:xfrm>
            <a:off x="5368040" y="1306777"/>
            <a:ext cx="2010417" cy="2273414"/>
            <a:chOff x="8727272" y="1035900"/>
            <a:chExt cx="1715908" cy="187371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3A8A0C4-56EB-7363-3782-2B6F0C1910AE}"/>
                </a:ext>
              </a:extLst>
            </p:cNvPr>
            <p:cNvGrpSpPr/>
            <p:nvPr/>
          </p:nvGrpSpPr>
          <p:grpSpPr>
            <a:xfrm>
              <a:off x="8795970" y="1207323"/>
              <a:ext cx="1362583" cy="1405278"/>
              <a:chOff x="892238" y="3290225"/>
              <a:chExt cx="2461141" cy="259718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BCDE5B6-71CD-7628-AD65-CE69FAF4DDF2}"/>
                  </a:ext>
                </a:extLst>
              </p:cNvPr>
              <p:cNvGrpSpPr/>
              <p:nvPr/>
            </p:nvGrpSpPr>
            <p:grpSpPr>
              <a:xfrm>
                <a:off x="2771480" y="4095918"/>
                <a:ext cx="581899" cy="307669"/>
                <a:chOff x="2386159" y="3116156"/>
                <a:chExt cx="734306" cy="383182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0D2DB65-03E7-DC3B-6FEB-00809DEC9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6664"/>
                  <a:ext cx="520943" cy="212674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E05C0A2D-6A17-04E1-6E03-3F5177DF20DA}"/>
                    </a:ext>
                  </a:extLst>
                </p:cNvPr>
                <p:cNvSpPr/>
                <p:nvPr/>
              </p:nvSpPr>
              <p:spPr>
                <a:xfrm>
                  <a:off x="2856695" y="3116156"/>
                  <a:ext cx="263770" cy="2813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C12A54B-2C32-244A-8CA6-7003255DAEDD}"/>
                  </a:ext>
                </a:extLst>
              </p:cNvPr>
              <p:cNvGrpSpPr/>
              <p:nvPr/>
            </p:nvGrpSpPr>
            <p:grpSpPr>
              <a:xfrm>
                <a:off x="1840449" y="5063731"/>
                <a:ext cx="305713" cy="823681"/>
                <a:chOff x="1211279" y="4321492"/>
                <a:chExt cx="385783" cy="1025839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9EB804AE-5183-EB34-41A4-F9D8EE7C04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E929A78-570D-F7BB-B9A2-D2473C47106A}"/>
                    </a:ext>
                  </a:extLst>
                </p:cNvPr>
                <p:cNvSpPr/>
                <p:nvPr/>
              </p:nvSpPr>
              <p:spPr>
                <a:xfrm>
                  <a:off x="1211279" y="5065977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DF76CC3-5A29-81C2-704B-AEE7CD25DF05}"/>
                  </a:ext>
                </a:extLst>
              </p:cNvPr>
              <p:cNvGrpSpPr/>
              <p:nvPr/>
            </p:nvGrpSpPr>
            <p:grpSpPr>
              <a:xfrm>
                <a:off x="1316722" y="3842321"/>
                <a:ext cx="580745" cy="489314"/>
                <a:chOff x="550381" y="2800308"/>
                <a:chExt cx="732850" cy="609408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136F192-2BA8-75AE-95A7-49501E5EA024}"/>
                    </a:ext>
                  </a:extLst>
                </p:cNvPr>
                <p:cNvCxnSpPr/>
                <p:nvPr/>
              </p:nvCxnSpPr>
              <p:spPr>
                <a:xfrm>
                  <a:off x="768638" y="3022857"/>
                  <a:ext cx="514593" cy="386859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C08A3FDE-B9A4-027F-6C15-6ECB624C48F1}"/>
                    </a:ext>
                  </a:extLst>
                </p:cNvPr>
                <p:cNvSpPr/>
                <p:nvPr/>
              </p:nvSpPr>
              <p:spPr>
                <a:xfrm>
                  <a:off x="550381" y="2800308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6AB5C19-BA05-58E3-D21B-F8FD6F1B45F6}"/>
                  </a:ext>
                </a:extLst>
              </p:cNvPr>
              <p:cNvGrpSpPr/>
              <p:nvPr/>
            </p:nvGrpSpPr>
            <p:grpSpPr>
              <a:xfrm>
                <a:off x="892238" y="4771534"/>
                <a:ext cx="932360" cy="576590"/>
                <a:chOff x="14719" y="3957582"/>
                <a:chExt cx="1176558" cy="718104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4984C3B-C776-0A5D-C8BE-56D1778066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5684" y="3957582"/>
                  <a:ext cx="815593" cy="393402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CA8CE122-268D-9C3F-08FE-DC2B8CFE0362}"/>
                    </a:ext>
                  </a:extLst>
                </p:cNvPr>
                <p:cNvSpPr/>
                <p:nvPr/>
              </p:nvSpPr>
              <p:spPr>
                <a:xfrm>
                  <a:off x="14719" y="4166162"/>
                  <a:ext cx="483496" cy="50952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3EDF5486-893C-41EC-CA46-47976B929C2C}"/>
                  </a:ext>
                </a:extLst>
              </p:cNvPr>
              <p:cNvGrpSpPr/>
              <p:nvPr/>
            </p:nvGrpSpPr>
            <p:grpSpPr>
              <a:xfrm>
                <a:off x="2651247" y="4963123"/>
                <a:ext cx="673443" cy="660950"/>
                <a:chOff x="2234436" y="4196192"/>
                <a:chExt cx="849827" cy="8231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77421541-9FEE-C642-D92D-9D47F1E7B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672666" cy="6276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45DDC9AC-BD27-4C92-6129-65E9138F92BF}"/>
                    </a:ext>
                  </a:extLst>
                </p:cNvPr>
                <p:cNvSpPr/>
                <p:nvPr/>
              </p:nvSpPr>
              <p:spPr>
                <a:xfrm>
                  <a:off x="2820493" y="4738007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CCCDC4D-CFD3-79DA-DD4B-3561719E8D0E}"/>
                  </a:ext>
                </a:extLst>
              </p:cNvPr>
              <p:cNvGrpSpPr/>
              <p:nvPr/>
            </p:nvGrpSpPr>
            <p:grpSpPr>
              <a:xfrm>
                <a:off x="2207615" y="3290225"/>
                <a:ext cx="209024" cy="810011"/>
                <a:chOff x="1674614" y="2112713"/>
                <a:chExt cx="263770" cy="100881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AC639E0-95E5-00E3-C30E-65F25C038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353359"/>
                  <a:ext cx="4665" cy="768169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49E8A1AE-2B99-4A8D-A0FF-27F952810A35}"/>
                    </a:ext>
                  </a:extLst>
                </p:cNvPr>
                <p:cNvSpPr/>
                <p:nvPr/>
              </p:nvSpPr>
              <p:spPr>
                <a:xfrm>
                  <a:off x="1674614" y="2112713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552A35B-17F9-22CC-1149-A56FD608580E}"/>
                  </a:ext>
                </a:extLst>
              </p:cNvPr>
              <p:cNvGrpSpPr/>
              <p:nvPr/>
            </p:nvGrpSpPr>
            <p:grpSpPr>
              <a:xfrm>
                <a:off x="1804297" y="4105127"/>
                <a:ext cx="999529" cy="982285"/>
                <a:chOff x="2454791" y="902046"/>
                <a:chExt cx="1531345" cy="1486569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CF71CFF4-EB77-D675-BC3B-564B34875F40}"/>
                    </a:ext>
                  </a:extLst>
                </p:cNvPr>
                <p:cNvGrpSpPr/>
                <p:nvPr/>
              </p:nvGrpSpPr>
              <p:grpSpPr>
                <a:xfrm>
                  <a:off x="2769618" y="1256107"/>
                  <a:ext cx="919200" cy="822833"/>
                  <a:chOff x="2175692" y="2431669"/>
                  <a:chExt cx="919200" cy="822833"/>
                </a:xfrm>
              </p:grpSpPr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F1EFFE5E-22D5-5F70-DE2F-29A6F5462C9D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254502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8974A14-B19E-9E77-A2BF-31D42A38A664}"/>
                      </a:ext>
                    </a:extLst>
                  </p:cNvPr>
                  <p:cNvCxnSpPr/>
                  <p:nvPr/>
                </p:nvCxnSpPr>
                <p:spPr>
                  <a:xfrm>
                    <a:off x="2175692" y="2431669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130C369C-FC4F-BCFC-C4BB-3E819E5C7162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3A4E2C-637F-1285-C740-E9C51F68165A}"/>
                </a:ext>
              </a:extLst>
            </p:cNvPr>
            <p:cNvSpPr/>
            <p:nvPr/>
          </p:nvSpPr>
          <p:spPr>
            <a:xfrm>
              <a:off x="10293010" y="2050035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1749FFB-F09C-75E0-6D26-556A547758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54298" y="1980050"/>
              <a:ext cx="438712" cy="1142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E57BCE7-1DC8-FB25-61E7-19F3F8F5F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9503" y="1770805"/>
              <a:ext cx="441418" cy="104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2368643-8EA8-2A72-0BDD-043CBCF8CC6A}"/>
                </a:ext>
              </a:extLst>
            </p:cNvPr>
            <p:cNvSpPr/>
            <p:nvPr/>
          </p:nvSpPr>
          <p:spPr>
            <a:xfrm>
              <a:off x="8727272" y="1677903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432997C-5F34-44C7-244C-79BF04D342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17760" y="2187551"/>
              <a:ext cx="63771" cy="5735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409C461-85C8-2916-0BC2-E4EA0107BCD9}"/>
                </a:ext>
              </a:extLst>
            </p:cNvPr>
            <p:cNvSpPr/>
            <p:nvPr/>
          </p:nvSpPr>
          <p:spPr>
            <a:xfrm>
              <a:off x="9617760" y="2754340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202E09-5809-67CE-DF6F-D5D2CFFA87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1946" y="1255320"/>
              <a:ext cx="308247" cy="4216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F6AFED3-6621-9AB0-C415-D4A09CC9B1D8}"/>
                </a:ext>
              </a:extLst>
            </p:cNvPr>
            <p:cNvSpPr/>
            <p:nvPr/>
          </p:nvSpPr>
          <p:spPr>
            <a:xfrm>
              <a:off x="10009723" y="1135583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97C57F6-CB04-54DF-DBD1-89DB1B2309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2472" y="1158469"/>
              <a:ext cx="288083" cy="5082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9E1C565-F87F-6995-8DB8-C2503A208AEE}"/>
                </a:ext>
              </a:extLst>
            </p:cNvPr>
            <p:cNvSpPr/>
            <p:nvPr/>
          </p:nvSpPr>
          <p:spPr>
            <a:xfrm>
              <a:off x="9051652" y="1035900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1115A68-DAC3-6E9D-1E47-0A29FD9B8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1428" y="2119253"/>
              <a:ext cx="326598" cy="4667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12A0E08-9361-5369-24DE-ED16BEB51055}"/>
                </a:ext>
              </a:extLst>
            </p:cNvPr>
            <p:cNvSpPr/>
            <p:nvPr/>
          </p:nvSpPr>
          <p:spPr>
            <a:xfrm>
              <a:off x="8955896" y="2561233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8C907A4-2055-A113-B860-7470ADEFEFEF}"/>
                  </a:ext>
                </a:extLst>
              </p:cNvPr>
              <p:cNvSpPr txBox="1"/>
              <p:nvPr/>
            </p:nvSpPr>
            <p:spPr>
              <a:xfrm>
                <a:off x="5889801" y="3627200"/>
                <a:ext cx="10823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8C907A4-2055-A113-B860-7470ADEFE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01" y="3627200"/>
                <a:ext cx="1082397" cy="369332"/>
              </a:xfrm>
              <a:prstGeom prst="rect">
                <a:avLst/>
              </a:prstGeom>
              <a:blipFill>
                <a:blip r:embed="rId5"/>
                <a:stretch>
                  <a:fillRect l="-11494" t="-170000" r="-1149" b="-2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>
            <a:extLst>
              <a:ext uri="{FF2B5EF4-FFF2-40B4-BE49-F238E27FC236}">
                <a16:creationId xmlns:a16="http://schemas.microsoft.com/office/drawing/2014/main" id="{FA4215A8-201C-02F2-8BCD-AFB5C3EE4F45}"/>
              </a:ext>
            </a:extLst>
          </p:cNvPr>
          <p:cNvSpPr/>
          <p:nvPr/>
        </p:nvSpPr>
        <p:spPr>
          <a:xfrm>
            <a:off x="3051891" y="2181591"/>
            <a:ext cx="112599" cy="8859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B18B042F-2C46-6737-6C63-095945CF8C49}"/>
              </a:ext>
            </a:extLst>
          </p:cNvPr>
          <p:cNvSpPr/>
          <p:nvPr/>
        </p:nvSpPr>
        <p:spPr>
          <a:xfrm rot="10800000">
            <a:off x="2952296" y="2234302"/>
            <a:ext cx="63243" cy="343243"/>
          </a:xfrm>
          <a:custGeom>
            <a:avLst/>
            <a:gdLst>
              <a:gd name="connsiteX0" fmla="*/ 0 w 122148"/>
              <a:gd name="connsiteY0" fmla="*/ 573024 h 573024"/>
              <a:gd name="connsiteX1" fmla="*/ 121920 w 122148"/>
              <a:gd name="connsiteY1" fmla="*/ 268224 h 573024"/>
              <a:gd name="connsiteX2" fmla="*/ 24384 w 122148"/>
              <a:gd name="connsiteY2" fmla="*/ 0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48" h="573024">
                <a:moveTo>
                  <a:pt x="0" y="573024"/>
                </a:moveTo>
                <a:cubicBezTo>
                  <a:pt x="58928" y="468376"/>
                  <a:pt x="117856" y="363728"/>
                  <a:pt x="121920" y="268224"/>
                </a:cubicBezTo>
                <a:cubicBezTo>
                  <a:pt x="125984" y="172720"/>
                  <a:pt x="75184" y="86360"/>
                  <a:pt x="24384" y="0"/>
                </a:cubicBezTo>
              </a:path>
            </a:pathLst>
          </a:custGeom>
          <a:noFill/>
          <a:ln w="31750">
            <a:solidFill>
              <a:srgbClr val="FFC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D6480678-3A77-330F-FFF7-1076C961EFB8}"/>
              </a:ext>
            </a:extLst>
          </p:cNvPr>
          <p:cNvSpPr/>
          <p:nvPr/>
        </p:nvSpPr>
        <p:spPr>
          <a:xfrm>
            <a:off x="3188208" y="2237983"/>
            <a:ext cx="63243" cy="343243"/>
          </a:xfrm>
          <a:custGeom>
            <a:avLst/>
            <a:gdLst>
              <a:gd name="connsiteX0" fmla="*/ 0 w 122148"/>
              <a:gd name="connsiteY0" fmla="*/ 573024 h 573024"/>
              <a:gd name="connsiteX1" fmla="*/ 121920 w 122148"/>
              <a:gd name="connsiteY1" fmla="*/ 268224 h 573024"/>
              <a:gd name="connsiteX2" fmla="*/ 24384 w 122148"/>
              <a:gd name="connsiteY2" fmla="*/ 0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48" h="573024">
                <a:moveTo>
                  <a:pt x="0" y="573024"/>
                </a:moveTo>
                <a:cubicBezTo>
                  <a:pt x="58928" y="468376"/>
                  <a:pt x="117856" y="363728"/>
                  <a:pt x="121920" y="268224"/>
                </a:cubicBezTo>
                <a:cubicBezTo>
                  <a:pt x="125984" y="172720"/>
                  <a:pt x="75184" y="86360"/>
                  <a:pt x="24384" y="0"/>
                </a:cubicBezTo>
              </a:path>
            </a:pathLst>
          </a:custGeom>
          <a:noFill/>
          <a:ln w="31750">
            <a:solidFill>
              <a:srgbClr val="FFC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3F1122B-D41A-030E-4326-7579CC4A409C}"/>
              </a:ext>
            </a:extLst>
          </p:cNvPr>
          <p:cNvSpPr/>
          <p:nvPr/>
        </p:nvSpPr>
        <p:spPr>
          <a:xfrm>
            <a:off x="3043744" y="2562249"/>
            <a:ext cx="112599" cy="8859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C9C431D-77C3-CF4A-C4A0-A05BF7B7791E}"/>
              </a:ext>
            </a:extLst>
          </p:cNvPr>
          <p:cNvSpPr/>
          <p:nvPr/>
        </p:nvSpPr>
        <p:spPr>
          <a:xfrm flipV="1">
            <a:off x="6318013" y="2135389"/>
            <a:ext cx="125656" cy="13947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A19CF34A-9B4E-BFC7-0D8F-8BED94E3739D}"/>
              </a:ext>
            </a:extLst>
          </p:cNvPr>
          <p:cNvSpPr/>
          <p:nvPr/>
        </p:nvSpPr>
        <p:spPr>
          <a:xfrm rot="16200000" flipH="1">
            <a:off x="7954971" y="2098384"/>
            <a:ext cx="162353" cy="731216"/>
          </a:xfrm>
          <a:custGeom>
            <a:avLst/>
            <a:gdLst>
              <a:gd name="connsiteX0" fmla="*/ 152436 w 225946"/>
              <a:gd name="connsiteY0" fmla="*/ 0 h 475488"/>
              <a:gd name="connsiteX1" fmla="*/ 158532 w 225946"/>
              <a:gd name="connsiteY1" fmla="*/ 152400 h 475488"/>
              <a:gd name="connsiteX2" fmla="*/ 54900 w 225946"/>
              <a:gd name="connsiteY2" fmla="*/ 176784 h 475488"/>
              <a:gd name="connsiteX3" fmla="*/ 225588 w 225946"/>
              <a:gd name="connsiteY3" fmla="*/ 219456 h 475488"/>
              <a:gd name="connsiteX4" fmla="*/ 36 w 225946"/>
              <a:gd name="connsiteY4" fmla="*/ 256032 h 475488"/>
              <a:gd name="connsiteX5" fmla="*/ 207300 w 225946"/>
              <a:gd name="connsiteY5" fmla="*/ 286512 h 475488"/>
              <a:gd name="connsiteX6" fmla="*/ 121956 w 225946"/>
              <a:gd name="connsiteY6" fmla="*/ 329184 h 475488"/>
              <a:gd name="connsiteX7" fmla="*/ 121956 w 225946"/>
              <a:gd name="connsiteY7" fmla="*/ 475488 h 4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946" h="475488">
                <a:moveTo>
                  <a:pt x="152436" y="0"/>
                </a:moveTo>
                <a:cubicBezTo>
                  <a:pt x="163612" y="61468"/>
                  <a:pt x="174788" y="122936"/>
                  <a:pt x="158532" y="152400"/>
                </a:cubicBezTo>
                <a:cubicBezTo>
                  <a:pt x="142276" y="181864"/>
                  <a:pt x="43724" y="165608"/>
                  <a:pt x="54900" y="176784"/>
                </a:cubicBezTo>
                <a:cubicBezTo>
                  <a:pt x="66076" y="187960"/>
                  <a:pt x="234732" y="206248"/>
                  <a:pt x="225588" y="219456"/>
                </a:cubicBezTo>
                <a:cubicBezTo>
                  <a:pt x="216444" y="232664"/>
                  <a:pt x="3084" y="244856"/>
                  <a:pt x="36" y="256032"/>
                </a:cubicBezTo>
                <a:cubicBezTo>
                  <a:pt x="-3012" y="267208"/>
                  <a:pt x="186980" y="274320"/>
                  <a:pt x="207300" y="286512"/>
                </a:cubicBezTo>
                <a:cubicBezTo>
                  <a:pt x="227620" y="298704"/>
                  <a:pt x="136180" y="297688"/>
                  <a:pt x="121956" y="329184"/>
                </a:cubicBezTo>
                <a:cubicBezTo>
                  <a:pt x="107732" y="360680"/>
                  <a:pt x="114844" y="418084"/>
                  <a:pt x="121956" y="475488"/>
                </a:cubicBezTo>
              </a:path>
            </a:pathLst>
          </a:custGeom>
          <a:noFill/>
          <a:ln w="44450">
            <a:solidFill>
              <a:srgbClr val="FFC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65E31B5-F591-5A2D-FD8D-2D43F6443EDC}"/>
              </a:ext>
            </a:extLst>
          </p:cNvPr>
          <p:cNvGrpSpPr/>
          <p:nvPr/>
        </p:nvGrpSpPr>
        <p:grpSpPr>
          <a:xfrm rot="10800000">
            <a:off x="8563829" y="1248829"/>
            <a:ext cx="2010417" cy="2273414"/>
            <a:chOff x="8727272" y="1035900"/>
            <a:chExt cx="1715908" cy="1873712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0876835-35AE-1C68-CAF4-575EE4A3D247}"/>
                </a:ext>
              </a:extLst>
            </p:cNvPr>
            <p:cNvGrpSpPr/>
            <p:nvPr/>
          </p:nvGrpSpPr>
          <p:grpSpPr>
            <a:xfrm>
              <a:off x="8795970" y="1207323"/>
              <a:ext cx="1362583" cy="1405278"/>
              <a:chOff x="892238" y="3290225"/>
              <a:chExt cx="2461141" cy="259718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85D0B917-B5C4-37F7-E709-23223E448011}"/>
                  </a:ext>
                </a:extLst>
              </p:cNvPr>
              <p:cNvGrpSpPr/>
              <p:nvPr/>
            </p:nvGrpSpPr>
            <p:grpSpPr>
              <a:xfrm>
                <a:off x="2771480" y="4095918"/>
                <a:ext cx="581899" cy="307669"/>
                <a:chOff x="2386159" y="3116156"/>
                <a:chExt cx="734306" cy="383182"/>
              </a:xfrm>
            </p:grpSpPr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E612B8D3-59CA-CBC3-20CF-4CDB87861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86159" y="3286664"/>
                  <a:ext cx="520943" cy="212674"/>
                </a:xfrm>
                <a:prstGeom prst="line">
                  <a:avLst/>
                </a:prstGeom>
                <a:ln w="889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AE845EAA-CAD3-0D74-F5AE-C7F43E859527}"/>
                    </a:ext>
                  </a:extLst>
                </p:cNvPr>
                <p:cNvSpPr/>
                <p:nvPr/>
              </p:nvSpPr>
              <p:spPr>
                <a:xfrm>
                  <a:off x="2856695" y="3116156"/>
                  <a:ext cx="263770" cy="2813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A8115C9-0620-6605-E0E2-9A069F4349B1}"/>
                  </a:ext>
                </a:extLst>
              </p:cNvPr>
              <p:cNvGrpSpPr/>
              <p:nvPr/>
            </p:nvGrpSpPr>
            <p:grpSpPr>
              <a:xfrm>
                <a:off x="1840449" y="5063731"/>
                <a:ext cx="305713" cy="823681"/>
                <a:chOff x="1211279" y="4321492"/>
                <a:chExt cx="385783" cy="1025839"/>
              </a:xfrm>
            </p:grpSpPr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58B9F30C-7A8A-8E26-039E-2D245D451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1389" y="4321492"/>
                  <a:ext cx="215673" cy="75866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A486ABD-9DDE-CE6B-7778-44176660F625}"/>
                    </a:ext>
                  </a:extLst>
                </p:cNvPr>
                <p:cNvSpPr/>
                <p:nvPr/>
              </p:nvSpPr>
              <p:spPr>
                <a:xfrm>
                  <a:off x="1211279" y="5065977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F3615F8-EE50-A87A-60DC-03138DF56FF5}"/>
                  </a:ext>
                </a:extLst>
              </p:cNvPr>
              <p:cNvGrpSpPr/>
              <p:nvPr/>
            </p:nvGrpSpPr>
            <p:grpSpPr>
              <a:xfrm>
                <a:off x="1316722" y="3842321"/>
                <a:ext cx="580745" cy="489314"/>
                <a:chOff x="550381" y="2800308"/>
                <a:chExt cx="732850" cy="609408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7F8D82B6-B17D-FB42-9750-6283C8883D72}"/>
                    </a:ext>
                  </a:extLst>
                </p:cNvPr>
                <p:cNvCxnSpPr/>
                <p:nvPr/>
              </p:nvCxnSpPr>
              <p:spPr>
                <a:xfrm>
                  <a:off x="768638" y="3022857"/>
                  <a:ext cx="514593" cy="386859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74CDFE8D-C1A9-A639-2C5E-B8DA58A937C9}"/>
                    </a:ext>
                  </a:extLst>
                </p:cNvPr>
                <p:cNvSpPr/>
                <p:nvPr/>
              </p:nvSpPr>
              <p:spPr>
                <a:xfrm>
                  <a:off x="550381" y="2800308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7509B3D1-5EAC-798F-AD1C-AC07DED9FA8A}"/>
                  </a:ext>
                </a:extLst>
              </p:cNvPr>
              <p:cNvGrpSpPr/>
              <p:nvPr/>
            </p:nvGrpSpPr>
            <p:grpSpPr>
              <a:xfrm>
                <a:off x="892238" y="4771534"/>
                <a:ext cx="932360" cy="576590"/>
                <a:chOff x="14719" y="3957582"/>
                <a:chExt cx="1176558" cy="718104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2471585-76DC-6105-9CA1-006039512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5684" y="3957582"/>
                  <a:ext cx="815593" cy="393402"/>
                </a:xfrm>
                <a:prstGeom prst="line">
                  <a:avLst/>
                </a:prstGeom>
                <a:ln w="1174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56E0E000-A8A7-90AC-02FD-F2B8F8406154}"/>
                    </a:ext>
                  </a:extLst>
                </p:cNvPr>
                <p:cNvSpPr/>
                <p:nvPr/>
              </p:nvSpPr>
              <p:spPr>
                <a:xfrm>
                  <a:off x="14719" y="4166162"/>
                  <a:ext cx="483496" cy="50952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8D1F109-5604-397F-23CE-DB7881895001}"/>
                  </a:ext>
                </a:extLst>
              </p:cNvPr>
              <p:cNvGrpSpPr/>
              <p:nvPr/>
            </p:nvGrpSpPr>
            <p:grpSpPr>
              <a:xfrm>
                <a:off x="2651247" y="4963123"/>
                <a:ext cx="673443" cy="660950"/>
                <a:chOff x="2234436" y="4196192"/>
                <a:chExt cx="849827" cy="823169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94DE6CBD-05DA-3B49-B86D-D8AEAD3AE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34436" y="4196192"/>
                  <a:ext cx="672666" cy="6276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D11AEE0F-5FCD-8305-8003-331A2DD74892}"/>
                    </a:ext>
                  </a:extLst>
                </p:cNvPr>
                <p:cNvSpPr/>
                <p:nvPr/>
              </p:nvSpPr>
              <p:spPr>
                <a:xfrm>
                  <a:off x="2820493" y="4738007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570589FB-5CA8-0C17-9411-5CAD6F781E36}"/>
                  </a:ext>
                </a:extLst>
              </p:cNvPr>
              <p:cNvGrpSpPr/>
              <p:nvPr/>
            </p:nvGrpSpPr>
            <p:grpSpPr>
              <a:xfrm>
                <a:off x="2207615" y="3290225"/>
                <a:ext cx="209024" cy="810011"/>
                <a:chOff x="1674614" y="2112713"/>
                <a:chExt cx="263770" cy="1008815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46F00C59-E8B7-FE34-F957-52EEB64C8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4462" y="2353359"/>
                  <a:ext cx="4665" cy="768169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C8326962-EB8D-6F7D-2D5C-59285F54A630}"/>
                    </a:ext>
                  </a:extLst>
                </p:cNvPr>
                <p:cNvSpPr/>
                <p:nvPr/>
              </p:nvSpPr>
              <p:spPr>
                <a:xfrm>
                  <a:off x="1674614" y="2112713"/>
                  <a:ext cx="263770" cy="2813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537C68BF-F409-0B86-1A4C-55FF453DE9E4}"/>
                  </a:ext>
                </a:extLst>
              </p:cNvPr>
              <p:cNvGrpSpPr/>
              <p:nvPr/>
            </p:nvGrpSpPr>
            <p:grpSpPr>
              <a:xfrm>
                <a:off x="1804297" y="4105127"/>
                <a:ext cx="999529" cy="982285"/>
                <a:chOff x="2454791" y="902046"/>
                <a:chExt cx="1531345" cy="1486569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8EAF1497-C567-B8E3-843D-E42583D0E3CA}"/>
                    </a:ext>
                  </a:extLst>
                </p:cNvPr>
                <p:cNvGrpSpPr/>
                <p:nvPr/>
              </p:nvGrpSpPr>
              <p:grpSpPr>
                <a:xfrm>
                  <a:off x="2769618" y="1256107"/>
                  <a:ext cx="919200" cy="822833"/>
                  <a:chOff x="2175692" y="2431669"/>
                  <a:chExt cx="919200" cy="822833"/>
                </a:xfrm>
              </p:grpSpPr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4ACEB1F8-5CFB-567E-3672-92156953A5EE}"/>
                      </a:ext>
                    </a:extLst>
                  </p:cNvPr>
                  <p:cNvCxnSpPr/>
                  <p:nvPr/>
                </p:nvCxnSpPr>
                <p:spPr>
                  <a:xfrm>
                    <a:off x="2189285" y="3254502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98A559D6-7505-1F35-BF52-522E169D9BA7}"/>
                      </a:ext>
                    </a:extLst>
                  </p:cNvPr>
                  <p:cNvCxnSpPr/>
                  <p:nvPr/>
                </p:nvCxnSpPr>
                <p:spPr>
                  <a:xfrm>
                    <a:off x="2175692" y="2431669"/>
                    <a:ext cx="90560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0FE970E2-6921-C740-A755-C406ECA3CC8A}"/>
                    </a:ext>
                  </a:extLst>
                </p:cNvPr>
                <p:cNvSpPr/>
                <p:nvPr/>
              </p:nvSpPr>
              <p:spPr>
                <a:xfrm>
                  <a:off x="2454791" y="902046"/>
                  <a:ext cx="1531345" cy="1486569"/>
                </a:xfrm>
                <a:prstGeom prst="ellipse">
                  <a:avLst/>
                </a:prstGeom>
                <a:noFill/>
                <a:ln w="412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6D08F63-6720-3470-6A2D-E0B9D2F8E54A}"/>
                </a:ext>
              </a:extLst>
            </p:cNvPr>
            <p:cNvSpPr/>
            <p:nvPr/>
          </p:nvSpPr>
          <p:spPr>
            <a:xfrm>
              <a:off x="10293010" y="2050035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40DB3E9-A0F1-DB4D-7D93-73F92C393C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54298" y="1980050"/>
              <a:ext cx="438712" cy="1142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B1ED8E0-6DB9-A3CD-7A34-21B47C3294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9503" y="1770805"/>
              <a:ext cx="441418" cy="104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038E9F8-290F-7232-DE8F-8493DC9FAF8C}"/>
                </a:ext>
              </a:extLst>
            </p:cNvPr>
            <p:cNvSpPr/>
            <p:nvPr/>
          </p:nvSpPr>
          <p:spPr>
            <a:xfrm>
              <a:off x="8727272" y="1677903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A262D3D-961E-534E-3113-091AEBA5CE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17760" y="2187551"/>
              <a:ext cx="63771" cy="5735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3553AE5-546F-1FC6-2B19-543E47135BC7}"/>
                </a:ext>
              </a:extLst>
            </p:cNvPr>
            <p:cNvSpPr/>
            <p:nvPr/>
          </p:nvSpPr>
          <p:spPr>
            <a:xfrm>
              <a:off x="9617760" y="2754340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9B41650-CE33-D38C-5C31-07FD57534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1946" y="1255320"/>
              <a:ext cx="308247" cy="4216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59A1F9-8662-CAF5-8318-39B49CDC8C1B}"/>
                </a:ext>
              </a:extLst>
            </p:cNvPr>
            <p:cNvSpPr/>
            <p:nvPr/>
          </p:nvSpPr>
          <p:spPr>
            <a:xfrm>
              <a:off x="10009723" y="1135583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D32845F-387C-63B1-4144-852B477B0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2472" y="1158469"/>
              <a:ext cx="288083" cy="5082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EA54697-CCB8-7AA9-C312-9505EECCA6C1}"/>
                </a:ext>
              </a:extLst>
            </p:cNvPr>
            <p:cNvSpPr/>
            <p:nvPr/>
          </p:nvSpPr>
          <p:spPr>
            <a:xfrm>
              <a:off x="9051652" y="1035900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360762-7CC7-E90C-6170-2A60CF353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1428" y="2119253"/>
              <a:ext cx="326598" cy="4667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DD3A54C-C3C2-7FAC-FD41-987C5DC7D683}"/>
                </a:ext>
              </a:extLst>
            </p:cNvPr>
            <p:cNvSpPr/>
            <p:nvPr/>
          </p:nvSpPr>
          <p:spPr>
            <a:xfrm>
              <a:off x="8955896" y="2561233"/>
              <a:ext cx="150170" cy="1552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D10A23FA-E8D4-ECE1-5BE9-9775366C252E}"/>
              </a:ext>
            </a:extLst>
          </p:cNvPr>
          <p:cNvSpPr/>
          <p:nvPr/>
        </p:nvSpPr>
        <p:spPr>
          <a:xfrm>
            <a:off x="9537780" y="2577280"/>
            <a:ext cx="112599" cy="8859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3FD032F8-8CA2-B155-53B0-94EF646C0A21}"/>
              </a:ext>
            </a:extLst>
          </p:cNvPr>
          <p:cNvSpPr/>
          <p:nvPr/>
        </p:nvSpPr>
        <p:spPr>
          <a:xfrm rot="10800000">
            <a:off x="9446657" y="2249317"/>
            <a:ext cx="63243" cy="343243"/>
          </a:xfrm>
          <a:custGeom>
            <a:avLst/>
            <a:gdLst>
              <a:gd name="connsiteX0" fmla="*/ 0 w 122148"/>
              <a:gd name="connsiteY0" fmla="*/ 573024 h 573024"/>
              <a:gd name="connsiteX1" fmla="*/ 121920 w 122148"/>
              <a:gd name="connsiteY1" fmla="*/ 268224 h 573024"/>
              <a:gd name="connsiteX2" fmla="*/ 24384 w 122148"/>
              <a:gd name="connsiteY2" fmla="*/ 0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48" h="573024">
                <a:moveTo>
                  <a:pt x="0" y="573024"/>
                </a:moveTo>
                <a:cubicBezTo>
                  <a:pt x="58928" y="468376"/>
                  <a:pt x="117856" y="363728"/>
                  <a:pt x="121920" y="268224"/>
                </a:cubicBezTo>
                <a:cubicBezTo>
                  <a:pt x="125984" y="172720"/>
                  <a:pt x="75184" y="86360"/>
                  <a:pt x="24384" y="0"/>
                </a:cubicBezTo>
              </a:path>
            </a:pathLst>
          </a:custGeom>
          <a:noFill/>
          <a:ln w="31750">
            <a:solidFill>
              <a:srgbClr val="FFC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F29CBE5B-0956-7DA5-45A9-0B3A923AC5BD}"/>
              </a:ext>
            </a:extLst>
          </p:cNvPr>
          <p:cNvSpPr/>
          <p:nvPr/>
        </p:nvSpPr>
        <p:spPr>
          <a:xfrm>
            <a:off x="9682569" y="2252998"/>
            <a:ext cx="63243" cy="343243"/>
          </a:xfrm>
          <a:custGeom>
            <a:avLst/>
            <a:gdLst>
              <a:gd name="connsiteX0" fmla="*/ 0 w 122148"/>
              <a:gd name="connsiteY0" fmla="*/ 573024 h 573024"/>
              <a:gd name="connsiteX1" fmla="*/ 121920 w 122148"/>
              <a:gd name="connsiteY1" fmla="*/ 268224 h 573024"/>
              <a:gd name="connsiteX2" fmla="*/ 24384 w 122148"/>
              <a:gd name="connsiteY2" fmla="*/ 0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48" h="573024">
                <a:moveTo>
                  <a:pt x="0" y="573024"/>
                </a:moveTo>
                <a:cubicBezTo>
                  <a:pt x="58928" y="468376"/>
                  <a:pt x="117856" y="363728"/>
                  <a:pt x="121920" y="268224"/>
                </a:cubicBezTo>
                <a:cubicBezTo>
                  <a:pt x="125984" y="172720"/>
                  <a:pt x="75184" y="86360"/>
                  <a:pt x="24384" y="0"/>
                </a:cubicBezTo>
              </a:path>
            </a:pathLst>
          </a:custGeom>
          <a:noFill/>
          <a:ln w="31750">
            <a:solidFill>
              <a:srgbClr val="FFC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873CB76-852B-41B4-FD2D-1A539A98BE1F}"/>
              </a:ext>
            </a:extLst>
          </p:cNvPr>
          <p:cNvSpPr/>
          <p:nvPr/>
        </p:nvSpPr>
        <p:spPr>
          <a:xfrm>
            <a:off x="9545407" y="2232136"/>
            <a:ext cx="112599" cy="8859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1E8A193-B2A2-DFF6-BD93-A3191EA0952F}"/>
                  </a:ext>
                </a:extLst>
              </p:cNvPr>
              <p:cNvSpPr txBox="1"/>
              <p:nvPr/>
            </p:nvSpPr>
            <p:spPr>
              <a:xfrm>
                <a:off x="9093118" y="3554632"/>
                <a:ext cx="10823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1E8A193-B2A2-DFF6-BD93-A3191EA0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118" y="3554632"/>
                <a:ext cx="1082397" cy="369332"/>
              </a:xfrm>
              <a:prstGeom prst="rect">
                <a:avLst/>
              </a:prstGeom>
              <a:blipFill>
                <a:blip r:embed="rId6"/>
                <a:stretch>
                  <a:fillRect l="-13953" t="-164516" b="-2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E7322C2-7B80-5971-179F-152851F13E9E}"/>
              </a:ext>
            </a:extLst>
          </p:cNvPr>
          <p:cNvGrpSpPr/>
          <p:nvPr/>
        </p:nvGrpSpPr>
        <p:grpSpPr>
          <a:xfrm>
            <a:off x="7723191" y="3930010"/>
            <a:ext cx="3644431" cy="2179093"/>
            <a:chOff x="7852664" y="4140403"/>
            <a:chExt cx="3644431" cy="2179093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12D7314A-2BB8-DA8F-F709-467D53B6C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7852664" y="4140403"/>
              <a:ext cx="3644431" cy="1720546"/>
            </a:xfrm>
            <a:prstGeom prst="rect">
              <a:avLst/>
            </a:prstGeom>
          </p:spPr>
        </p:pic>
        <p:sp>
          <p:nvSpPr>
            <p:cNvPr id="164" name="Right Arrow 163">
              <a:extLst>
                <a:ext uri="{FF2B5EF4-FFF2-40B4-BE49-F238E27FC236}">
                  <a16:creationId xmlns:a16="http://schemas.microsoft.com/office/drawing/2014/main" id="{66EE749B-D063-4294-835C-A93D8BDA88C9}"/>
                </a:ext>
              </a:extLst>
            </p:cNvPr>
            <p:cNvSpPr/>
            <p:nvPr/>
          </p:nvSpPr>
          <p:spPr>
            <a:xfrm>
              <a:off x="8286708" y="5864340"/>
              <a:ext cx="2776342" cy="904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5301D38-E965-2314-7A67-77175DDFD57E}"/>
                    </a:ext>
                  </a:extLst>
                </p:cNvPr>
                <p:cNvSpPr txBox="1"/>
                <p:nvPr/>
              </p:nvSpPr>
              <p:spPr>
                <a:xfrm>
                  <a:off x="9328463" y="5954764"/>
                  <a:ext cx="934721" cy="3647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5301D38-E965-2314-7A67-77175DDFD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8463" y="5954764"/>
                  <a:ext cx="934721" cy="3647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F294BB3-0EEF-1486-6292-39B64637EAF5}"/>
                  </a:ext>
                </a:extLst>
              </p:cNvPr>
              <p:cNvSpPr txBox="1"/>
              <p:nvPr/>
            </p:nvSpPr>
            <p:spPr>
              <a:xfrm>
                <a:off x="3489571" y="3665692"/>
                <a:ext cx="861774" cy="390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𝑒𝑔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F294BB3-0EEF-1486-6292-39B64637E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571" y="3665692"/>
                <a:ext cx="861774" cy="390043"/>
              </a:xfrm>
              <a:prstGeom prst="rect">
                <a:avLst/>
              </a:prstGeom>
              <a:blipFill>
                <a:blip r:embed="rId9"/>
                <a:stretch>
                  <a:fillRect l="-4348" t="-3125" r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73CC0C1-5CF2-4D60-C781-3485EC2A9B9F}"/>
                  </a:ext>
                </a:extLst>
              </p:cNvPr>
              <p:cNvSpPr txBox="1"/>
              <p:nvPr/>
            </p:nvSpPr>
            <p:spPr>
              <a:xfrm>
                <a:off x="9919019" y="3516255"/>
                <a:ext cx="1245171" cy="482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𝑒𝑔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73CC0C1-5CF2-4D60-C781-3485EC2A9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019" y="3516255"/>
                <a:ext cx="1245171" cy="482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3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8" grpId="0"/>
      <p:bldP spid="69" grpId="0" animBg="1"/>
      <p:bldP spid="70" grpId="0"/>
      <p:bldP spid="71" grpId="0" animBg="1"/>
      <p:bldP spid="110" grpId="0"/>
      <p:bldP spid="111" grpId="0" animBg="1"/>
      <p:bldP spid="112" grpId="0" animBg="1"/>
      <p:bldP spid="113" grpId="0" animBg="1"/>
      <p:bldP spid="114" grpId="0" animBg="1"/>
      <p:bldP spid="118" grpId="0" animBg="1"/>
      <p:bldP spid="119" grpId="0" animBg="1"/>
      <p:bldP spid="157" grpId="0" animBg="1"/>
      <p:bldP spid="158" grpId="0" animBg="1"/>
      <p:bldP spid="159" grpId="0" animBg="1"/>
      <p:bldP spid="160" grpId="0" animBg="1"/>
      <p:bldP spid="161" grpId="0"/>
      <p:bldP spid="167" grpId="0"/>
      <p:bldP spid="1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647D-5355-9A45-D5B0-86E05575C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Intution</a:t>
            </a:r>
            <a:r>
              <a:rPr lang="en-US" dirty="0"/>
              <a:t> for </a:t>
            </a:r>
            <a:r>
              <a:rPr lang="en-US" dirty="0">
                <a:latin typeface="Goudy Old Style" panose="02020502050305020303" pitchFamily="18" charset="77"/>
              </a:rPr>
              <a:t>2</a:t>
            </a:r>
            <a:r>
              <a:rPr lang="en-US" dirty="0"/>
              <a:t>D </a:t>
            </a:r>
            <a:r>
              <a:rPr lang="en-US" dirty="0" err="1"/>
              <a:t>lineshapes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0CB7CF-32EC-A07F-6266-CE47E4403836}"/>
                  </a:ext>
                </a:extLst>
              </p:cNvPr>
              <p:cNvSpPr txBox="1"/>
              <p:nvPr/>
            </p:nvSpPr>
            <p:spPr>
              <a:xfrm>
                <a:off x="2575164" y="946768"/>
                <a:ext cx="704167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0CB7CF-32EC-A07F-6266-CE47E440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64" y="946768"/>
                <a:ext cx="7041671" cy="295594"/>
              </a:xfrm>
              <a:prstGeom prst="rect">
                <a:avLst/>
              </a:prstGeom>
              <a:blipFill>
                <a:blip r:embed="rId2"/>
                <a:stretch>
                  <a:fillRect l="-1079" t="-20833" r="-719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3AA88D-40DD-55DE-0E27-F0A247F4BE0F}"/>
                  </a:ext>
                </a:extLst>
              </p:cNvPr>
              <p:cNvSpPr txBox="1"/>
              <p:nvPr/>
            </p:nvSpPr>
            <p:spPr>
              <a:xfrm>
                <a:off x="3007585" y="1424297"/>
                <a:ext cx="6342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3AA88D-40DD-55DE-0E27-F0A247F4B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585" y="1424297"/>
                <a:ext cx="6342056" cy="276999"/>
              </a:xfrm>
              <a:prstGeom prst="rect">
                <a:avLst/>
              </a:prstGeom>
              <a:blipFill>
                <a:blip r:embed="rId3"/>
                <a:stretch>
                  <a:fillRect t="-4545" r="-79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red and white square with black border&#10;&#10;Description automatically generated">
            <a:extLst>
              <a:ext uri="{FF2B5EF4-FFF2-40B4-BE49-F238E27FC236}">
                <a16:creationId xmlns:a16="http://schemas.microsoft.com/office/drawing/2014/main" id="{AC0FCEFA-45BD-7D08-F94A-021EE0038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155" y="2987364"/>
            <a:ext cx="2289540" cy="228954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0B7C76C-0FC7-AF9E-7DE0-C3CCF83D8BEE}"/>
              </a:ext>
            </a:extLst>
          </p:cNvPr>
          <p:cNvGrpSpPr/>
          <p:nvPr/>
        </p:nvGrpSpPr>
        <p:grpSpPr>
          <a:xfrm>
            <a:off x="720281" y="1833444"/>
            <a:ext cx="8423693" cy="4558560"/>
            <a:chOff x="469429" y="1833444"/>
            <a:chExt cx="8423693" cy="4558560"/>
          </a:xfrm>
        </p:grpSpPr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FB121914-1A06-4A74-849F-995DA220EF4A}"/>
                </a:ext>
              </a:extLst>
            </p:cNvPr>
            <p:cNvSpPr/>
            <p:nvPr/>
          </p:nvSpPr>
          <p:spPr>
            <a:xfrm>
              <a:off x="8471693" y="3140953"/>
              <a:ext cx="421429" cy="2059772"/>
            </a:xfrm>
            <a:prstGeom prst="rightBrace">
              <a:avLst>
                <a:gd name="adj1" fmla="val 8333"/>
                <a:gd name="adj2" fmla="val 4651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E070204-AB7F-2AA3-0A1D-9F8A575EDD19}"/>
                </a:ext>
              </a:extLst>
            </p:cNvPr>
            <p:cNvGrpSpPr/>
            <p:nvPr/>
          </p:nvGrpSpPr>
          <p:grpSpPr>
            <a:xfrm>
              <a:off x="469429" y="1833444"/>
              <a:ext cx="8002265" cy="4558560"/>
              <a:chOff x="469429" y="1833444"/>
              <a:chExt cx="8002265" cy="45585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ABE9278-C500-8416-4D4B-1CE3F41BAB71}"/>
                      </a:ext>
                    </a:extLst>
                  </p:cNvPr>
                  <p:cNvSpPr txBox="1"/>
                  <p:nvPr/>
                </p:nvSpPr>
                <p:spPr>
                  <a:xfrm>
                    <a:off x="5783368" y="2598419"/>
                    <a:ext cx="447085" cy="5847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3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ABE9278-C500-8416-4D4B-1CE3F41BAB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3368" y="2598419"/>
                    <a:ext cx="447085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D460C9D-FD8B-21FC-98C4-952F8F47257F}"/>
                      </a:ext>
                    </a:extLst>
                  </p:cNvPr>
                  <p:cNvSpPr txBox="1"/>
                  <p:nvPr/>
                </p:nvSpPr>
                <p:spPr>
                  <a:xfrm>
                    <a:off x="5783368" y="4803667"/>
                    <a:ext cx="447085" cy="5847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3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D460C9D-FD8B-21FC-98C4-952F8F4725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3368" y="4803667"/>
                    <a:ext cx="447085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24FE3B5-10C4-F717-1920-F0BFBA1717BF}"/>
                  </a:ext>
                </a:extLst>
              </p:cNvPr>
              <p:cNvGrpSpPr/>
              <p:nvPr/>
            </p:nvGrpSpPr>
            <p:grpSpPr>
              <a:xfrm>
                <a:off x="6266446" y="1836222"/>
                <a:ext cx="2205248" cy="4555782"/>
                <a:chOff x="6266446" y="1836222"/>
                <a:chExt cx="2205248" cy="4555782"/>
              </a:xfrm>
            </p:grpSpPr>
            <p:pic>
              <p:nvPicPr>
                <p:cNvPr id="13" name="Picture 12" descr="A red and blue cross with white squares&#10;&#10;Description automatically generated">
                  <a:extLst>
                    <a:ext uri="{FF2B5EF4-FFF2-40B4-BE49-F238E27FC236}">
                      <a16:creationId xmlns:a16="http://schemas.microsoft.com/office/drawing/2014/main" id="{B52AA335-BA98-3AC8-7A48-F5D4FE5310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66446" y="1836222"/>
                  <a:ext cx="2205248" cy="2205248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red and blue cross&#10;&#10;Description automatically generated">
                  <a:extLst>
                    <a:ext uri="{FF2B5EF4-FFF2-40B4-BE49-F238E27FC236}">
                      <a16:creationId xmlns:a16="http://schemas.microsoft.com/office/drawing/2014/main" id="{AB6DB901-E97A-BE81-AF8F-5BDD8510CC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66446" y="4186756"/>
                  <a:ext cx="2205248" cy="220524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B351A923-811B-0E01-C63E-DE2C42A747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527" y="3821726"/>
                      <a:ext cx="44708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B351A923-811B-0E01-C63E-DE2C42A747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527" y="3821726"/>
                      <a:ext cx="447085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333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5A63BA8-4415-36B3-558F-10ED424FC107}"/>
                  </a:ext>
                </a:extLst>
              </p:cNvPr>
              <p:cNvGrpSpPr/>
              <p:nvPr/>
            </p:nvGrpSpPr>
            <p:grpSpPr>
              <a:xfrm>
                <a:off x="469429" y="1833444"/>
                <a:ext cx="5345379" cy="4542643"/>
                <a:chOff x="291405" y="1833444"/>
                <a:chExt cx="5345379" cy="4542643"/>
              </a:xfrm>
            </p:grpSpPr>
            <p:pic>
              <p:nvPicPr>
                <p:cNvPr id="8" name="Picture 7" descr="A red and blue squares&#10;&#10;Description automatically generated">
                  <a:extLst>
                    <a:ext uri="{FF2B5EF4-FFF2-40B4-BE49-F238E27FC236}">
                      <a16:creationId xmlns:a16="http://schemas.microsoft.com/office/drawing/2014/main" id="{71C8F731-9F2C-C93C-1421-EEA898F2B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1536" y="1833444"/>
                  <a:ext cx="2205248" cy="2205248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red and blue squares&#10;&#10;Description automatically generated">
                  <a:extLst>
                    <a:ext uri="{FF2B5EF4-FFF2-40B4-BE49-F238E27FC236}">
                      <a16:creationId xmlns:a16="http://schemas.microsoft.com/office/drawing/2014/main" id="{FFEE4CB2-D68D-CA2F-6D23-0308202B1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1536" y="4170839"/>
                  <a:ext cx="2205248" cy="2205248"/>
                </a:xfrm>
                <a:prstGeom prst="rect">
                  <a:avLst/>
                </a:prstGeom>
              </p:spPr>
            </p:pic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78920F6-330F-8988-ACD2-A3E99A4006EF}"/>
                    </a:ext>
                  </a:extLst>
                </p:cNvPr>
                <p:cNvGrpSpPr/>
                <p:nvPr/>
              </p:nvGrpSpPr>
              <p:grpSpPr>
                <a:xfrm>
                  <a:off x="291405" y="1833444"/>
                  <a:ext cx="3139203" cy="4542643"/>
                  <a:chOff x="145749" y="1833444"/>
                  <a:chExt cx="3139203" cy="4542643"/>
                </a:xfrm>
              </p:grpSpPr>
              <p:pic>
                <p:nvPicPr>
                  <p:cNvPr id="6" name="Picture 5" descr="A red and white square with black border&#10;&#10;Description automatically generated">
                    <a:extLst>
                      <a:ext uri="{FF2B5EF4-FFF2-40B4-BE49-F238E27FC236}">
                        <a16:creationId xmlns:a16="http://schemas.microsoft.com/office/drawing/2014/main" id="{6FE1A7C9-9C9B-6FDB-7733-ADA106F8D1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15507" y="1833444"/>
                    <a:ext cx="2205248" cy="2205248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CD4A7EFF-1B77-AE27-093E-CB108FDB25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37867" y="2643680"/>
                        <a:ext cx="44708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3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CD4A7EFF-1B77-AE27-093E-CB108FDB25C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7867" y="2643680"/>
                        <a:ext cx="447085" cy="584775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2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4" name="Picture 13" descr="A red and white square with black border&#10;&#10;Description automatically generated">
                    <a:extLst>
                      <a:ext uri="{FF2B5EF4-FFF2-40B4-BE49-F238E27FC236}">
                        <a16:creationId xmlns:a16="http://schemas.microsoft.com/office/drawing/2014/main" id="{CC2325F4-CB36-048B-013A-E0D4C5B838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7415" y="4170839"/>
                    <a:ext cx="2205248" cy="2205248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8372D15A-0145-7AF3-0764-89079DAB85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37867" y="4848928"/>
                        <a:ext cx="44708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3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8372D15A-0145-7AF3-0764-89079DAB85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7867" y="4848928"/>
                        <a:ext cx="447085" cy="584775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8333" r="-1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10A1AD4-40DC-22DA-5968-4A774AFA9BA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321823" y="2559194"/>
                    <a:ext cx="14453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latin typeface="Goudy Old Style" panose="02020502050305020303" pitchFamily="18" charset="77"/>
                      </a:rPr>
                      <a:t>Rephasing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15401E6-1653-DDC2-BB45-71B7A4434A0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658094" y="4990599"/>
                    <a:ext cx="20693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latin typeface="Goudy Old Style" panose="02020502050305020303" pitchFamily="18" charset="77"/>
                      </a:rPr>
                      <a:t>Non-Rephasing</a:t>
                    </a:r>
                  </a:p>
                </p:txBody>
              </p:sp>
            </p:grp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8BD99C6-C653-292E-9AE2-FCC026F7DCD6}"/>
              </a:ext>
            </a:extLst>
          </p:cNvPr>
          <p:cNvSpPr txBox="1"/>
          <p:nvPr/>
        </p:nvSpPr>
        <p:spPr>
          <a:xfrm>
            <a:off x="9952729" y="2525699"/>
            <a:ext cx="80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oudy Old Style" panose="02020502050305020303" pitchFamily="18" charset="77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89559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647D-5355-9A45-D5B0-86E05575C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Inhomogenous</a:t>
            </a:r>
            <a:r>
              <a:rPr lang="en-US" dirty="0"/>
              <a:t> and homogenous </a:t>
            </a:r>
            <a:r>
              <a:rPr lang="en-US" dirty="0">
                <a:latin typeface="Goudy Old Style" panose="02020502050305020303" pitchFamily="18" charset="77"/>
              </a:rPr>
              <a:t>2</a:t>
            </a:r>
            <a:r>
              <a:rPr lang="en-US" dirty="0"/>
              <a:t>D </a:t>
            </a:r>
            <a:r>
              <a:rPr lang="en-US" dirty="0" err="1"/>
              <a:t>lineshapes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CDB9FB-822D-AC58-FD2B-CD0578F66732}"/>
              </a:ext>
            </a:extLst>
          </p:cNvPr>
          <p:cNvGrpSpPr/>
          <p:nvPr/>
        </p:nvGrpSpPr>
        <p:grpSpPr>
          <a:xfrm>
            <a:off x="1304209" y="1124792"/>
            <a:ext cx="9437926" cy="5023893"/>
            <a:chOff x="891391" y="1124792"/>
            <a:chExt cx="9437926" cy="50238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460C9D-FD8B-21FC-98C4-952F8F47257F}"/>
                    </a:ext>
                  </a:extLst>
                </p:cNvPr>
                <p:cNvSpPr txBox="1"/>
                <p:nvPr/>
              </p:nvSpPr>
              <p:spPr>
                <a:xfrm>
                  <a:off x="7426050" y="2027246"/>
                  <a:ext cx="44708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460C9D-FD8B-21FC-98C4-952F8F472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050" y="2027246"/>
                  <a:ext cx="447085" cy="584775"/>
                </a:xfrm>
                <a:prstGeom prst="rect">
                  <a:avLst/>
                </a:prstGeom>
                <a:blipFill>
                  <a:blip r:embed="rId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Picture 18" descr="A red and blue cross&#10;&#10;Description automatically generated">
              <a:extLst>
                <a:ext uri="{FF2B5EF4-FFF2-40B4-BE49-F238E27FC236}">
                  <a16:creationId xmlns:a16="http://schemas.microsoft.com/office/drawing/2014/main" id="{AB6DB901-E97A-BE81-AF8F-5BDD8510C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6018" y="1217009"/>
              <a:ext cx="2205248" cy="22052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D4A7EFF-1B77-AE27-093E-CB108FDB25CE}"/>
                    </a:ext>
                  </a:extLst>
                </p:cNvPr>
                <p:cNvSpPr txBox="1"/>
                <p:nvPr/>
              </p:nvSpPr>
              <p:spPr>
                <a:xfrm>
                  <a:off x="4467999" y="2025540"/>
                  <a:ext cx="44708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D4A7EFF-1B77-AE27-093E-CB108FDB2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999" y="2025540"/>
                  <a:ext cx="447085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8333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 descr="A red and blue cross with white squares&#10;&#10;Description automatically generated">
              <a:extLst>
                <a:ext uri="{FF2B5EF4-FFF2-40B4-BE49-F238E27FC236}">
                  <a16:creationId xmlns:a16="http://schemas.microsoft.com/office/drawing/2014/main" id="{58ECD792-6FFF-47B1-F27D-A2A4CA983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7967" y="1223752"/>
              <a:ext cx="2205248" cy="22052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6ABFA9-E662-5EB9-90CE-D834C0F5CC8E}"/>
                    </a:ext>
                  </a:extLst>
                </p:cNvPr>
                <p:cNvSpPr txBox="1"/>
                <p:nvPr/>
              </p:nvSpPr>
              <p:spPr>
                <a:xfrm>
                  <a:off x="1122224" y="2028071"/>
                  <a:ext cx="114371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6ABFA9-E662-5EB9-90CE-D834C0F5C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224" y="2028071"/>
                  <a:ext cx="114371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6EB0C36-A366-DE40-FCBD-304C27F845A6}"/>
                    </a:ext>
                  </a:extLst>
                </p:cNvPr>
                <p:cNvSpPr txBox="1"/>
                <p:nvPr/>
              </p:nvSpPr>
              <p:spPr>
                <a:xfrm>
                  <a:off x="7426050" y="4746931"/>
                  <a:ext cx="44708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6EB0C36-A366-DE40-FCBD-304C27F84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050" y="4746931"/>
                  <a:ext cx="447085" cy="584775"/>
                </a:xfrm>
                <a:prstGeom prst="rect">
                  <a:avLst/>
                </a:prstGeom>
                <a:blipFill>
                  <a:blip r:embed="rId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 descr="A red and blue cross&#10;&#10;Description automatically generated">
              <a:extLst>
                <a:ext uri="{FF2B5EF4-FFF2-40B4-BE49-F238E27FC236}">
                  <a16:creationId xmlns:a16="http://schemas.microsoft.com/office/drawing/2014/main" id="{591223B7-0DC8-105D-380E-6F790D262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6018" y="3936694"/>
              <a:ext cx="2205248" cy="22052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9EE6258-3FEA-5454-6BA7-D7FCFE96877F}"/>
                    </a:ext>
                  </a:extLst>
                </p:cNvPr>
                <p:cNvSpPr txBox="1"/>
                <p:nvPr/>
              </p:nvSpPr>
              <p:spPr>
                <a:xfrm>
                  <a:off x="4467999" y="4745225"/>
                  <a:ext cx="44708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9EE6258-3FEA-5454-6BA7-D7FCFE968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999" y="4745225"/>
                  <a:ext cx="447085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8333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Picture 19" descr="A red and blue cross with white squares&#10;&#10;Description automatically generated">
              <a:extLst>
                <a:ext uri="{FF2B5EF4-FFF2-40B4-BE49-F238E27FC236}">
                  <a16:creationId xmlns:a16="http://schemas.microsoft.com/office/drawing/2014/main" id="{34C3265E-1981-B7E3-F1E6-17186DAC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7967" y="3943437"/>
              <a:ext cx="2205248" cy="22052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6A1F5D2-5696-8BE8-5503-040C61D27DB9}"/>
                    </a:ext>
                  </a:extLst>
                </p:cNvPr>
                <p:cNvSpPr txBox="1"/>
                <p:nvPr/>
              </p:nvSpPr>
              <p:spPr>
                <a:xfrm>
                  <a:off x="1122224" y="4747756"/>
                  <a:ext cx="114371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0. 5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6A1F5D2-5696-8BE8-5503-040C61D27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224" y="4747756"/>
                  <a:ext cx="114371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4" name="Picture 33" descr="A red and white square with black border&#10;&#10;Description automatically generated">
              <a:extLst>
                <a:ext uri="{FF2B5EF4-FFF2-40B4-BE49-F238E27FC236}">
                  <a16:creationId xmlns:a16="http://schemas.microsoft.com/office/drawing/2014/main" id="{D9CC24BD-E718-2792-0AF1-3482A8E7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24069" y="1223752"/>
              <a:ext cx="2205248" cy="2205248"/>
            </a:xfrm>
            <a:prstGeom prst="rect">
              <a:avLst/>
            </a:prstGeom>
          </p:spPr>
        </p:pic>
        <p:pic>
          <p:nvPicPr>
            <p:cNvPr id="36" name="Picture 35" descr="A red and white cross with black border&#10;&#10;Description automatically generated">
              <a:extLst>
                <a:ext uri="{FF2B5EF4-FFF2-40B4-BE49-F238E27FC236}">
                  <a16:creationId xmlns:a16="http://schemas.microsoft.com/office/drawing/2014/main" id="{FCB21F25-2D4F-1C29-01F9-909636070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24068" y="3900912"/>
              <a:ext cx="2205249" cy="220524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B734AB-610F-91BF-C868-C7B964195C9A}"/>
                </a:ext>
              </a:extLst>
            </p:cNvPr>
            <p:cNvSpPr txBox="1"/>
            <p:nvPr/>
          </p:nvSpPr>
          <p:spPr>
            <a:xfrm rot="16200000">
              <a:off x="71226" y="1944957"/>
              <a:ext cx="2101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Goudy Old Style" panose="02020502050305020303" pitchFamily="18" charset="77"/>
                </a:rPr>
                <a:t>Inhomogenous</a:t>
              </a:r>
              <a:endParaRPr lang="en-US" sz="2400" dirty="0">
                <a:latin typeface="Goudy Old Style" panose="02020502050305020303" pitchFamily="18" charset="7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16B58A-1328-9943-DC21-1874C05643D2}"/>
                </a:ext>
              </a:extLst>
            </p:cNvPr>
            <p:cNvSpPr txBox="1"/>
            <p:nvPr/>
          </p:nvSpPr>
          <p:spPr>
            <a:xfrm rot="16200000">
              <a:off x="201688" y="4748427"/>
              <a:ext cx="1859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oudy Old Style" panose="02020502050305020303" pitchFamily="18" charset="77"/>
                </a:rPr>
                <a:t>Homogenous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77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203</Words>
  <Application>Microsoft Macintosh PowerPoint</Application>
  <PresentationFormat>Widescreen</PresentationFormat>
  <Paragraphs>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Big Caslon Medium</vt:lpstr>
      <vt:lpstr>Cambria Math</vt:lpstr>
      <vt:lpstr>Goudy Old Style</vt:lpstr>
      <vt:lpstr>Office Theme</vt:lpstr>
      <vt:lpstr>PowerPoint Presentation</vt:lpstr>
      <vt:lpstr>Molecules and bath</vt:lpstr>
      <vt:lpstr>Bath timescales</vt:lpstr>
      <vt:lpstr>Linewidth broadening</vt:lpstr>
      <vt:lpstr>Limitations</vt:lpstr>
      <vt:lpstr>Homogenous &amp; Inhomogenous broadening</vt:lpstr>
      <vt:lpstr>Rephasing</vt:lpstr>
      <vt:lpstr>Intution for 2D lineshapes</vt:lpstr>
      <vt:lpstr>Inhomogenous and homogenous 2D lineshapes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Mondal, Mohammad Elious</dc:creator>
  <cp:lastModifiedBy>Mondal, Mohammad Elious</cp:lastModifiedBy>
  <cp:revision>3</cp:revision>
  <dcterms:created xsi:type="dcterms:W3CDTF">2024-03-09T12:28:13Z</dcterms:created>
  <dcterms:modified xsi:type="dcterms:W3CDTF">2024-03-09T15:48:03Z</dcterms:modified>
</cp:coreProperties>
</file>