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/>
    <p:restoredTop sz="94719"/>
  </p:normalViewPr>
  <p:slideViewPr>
    <p:cSldViewPr snapToGrid="0">
      <p:cViewPr varScale="1">
        <p:scale>
          <a:sx n="148" d="100"/>
          <a:sy n="148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995F-8D10-B662-5BC2-6D517A4CF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9690B-69FE-42EE-6538-71512D4C4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B9929-9CFA-ABFC-C463-E67440BEB7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286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187C54D-8AD7-79C1-BDAA-4F9488896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93336" y="0"/>
            <a:ext cx="998664" cy="961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5DF0F-BD8E-4EAB-E341-FE0397D1466F}"/>
              </a:ext>
            </a:extLst>
          </p:cNvPr>
          <p:cNvSpPr txBox="1"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FDB41">
              <a:alpha val="87485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DF981F-33B8-41C1-A7F5-F162F9BE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0708" y="649224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581-16E1-EA59-B2DC-DFE2AB28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F0B7E-C5F5-EBB1-C521-72D434AA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9F7A-2EC0-2316-7678-0FF32D4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56EE-AF94-1198-019C-65A6E712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B14D-DB5C-BBE6-6FF0-BF824088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2F0D9-BECC-6958-2DC5-26AA4F08E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E98CA-5A0C-285B-4844-E35D8234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1F69-61F1-4F89-38C5-462E27C9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38E0-6C80-F9D6-35FE-FC5E85CD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EC1E-28B9-794B-10F2-4D36629E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4179-8D88-692C-C02B-2FA5D864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F491-770D-F652-A6C7-22333516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BA43-C345-506B-5444-035BD1D1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5A25-97A9-45AB-FD45-7654FFF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1DA1-65C2-423C-35F8-062FEF53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1292-A711-45FE-63EE-E1AAF41B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09795-D8A4-6C3F-C3C9-9882FDA7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D7B3-BBDF-76A2-97A6-2F5D2D03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123D-6649-E4F9-8B4C-87ECF2E1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4C80-453F-CA62-156A-E08AA7F8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8818-E641-4151-B60A-520FEBE6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AFED-86FC-84EA-1B21-83E192E4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D5A9-F9CA-69FB-30B5-729ED1813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F4AB8-3FAE-E941-9CC2-E6D9A65E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1D8FF-4758-273A-874E-96D84E9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A7A5-A9B7-EB38-8FFE-D907670D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38FA-17D0-C285-AC2F-E9558255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241E-1D06-C2A0-E006-9E620E6A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DDC2A-B1B2-0DFD-1E4A-4B65E069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0BE0E-D07B-3FE4-F248-C63767CC3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8EBD9-98B4-8D59-1C9F-8AEE9ECB1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6C96B-55B7-CB82-1DFE-D4317D9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E86AC-084E-B33D-A848-11BE92BE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E4CC8-5D67-8422-64B5-27FAA490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B1F9-592C-3266-5AAC-A4901F85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71BC6-15C3-CDF3-C917-2C8A68DD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F7228-E745-D44F-A3B9-BE5F58AF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F3454-A0A6-A5D9-155A-ACDE98D8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E58E1-9A99-1B33-2396-2B4D39CD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45F68-E60A-1AFB-4BF5-C909CF54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39E28-86F9-286B-432F-F13C3404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F71-983D-C02D-8254-73551994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4A54-F373-5396-BE23-D7669D3E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51ED8-FCAB-AE24-5915-CFDCAD87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30F5-673B-ACBD-BF4F-68A63E75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6A23-481F-D84E-7831-0BB7F8F9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B4B9E-CD64-3DB8-9EE9-BF4F8A3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C28B-C1B2-394D-A02A-453A923F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63159-E62B-6D1D-B140-7089140E6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76110-2AA0-80BD-1308-68A6B0D1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AE10F-C968-4477-DC77-5885D3C1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19E95E-57ED-5540-B4F4-2617BDFE997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C006-D9CA-A4D7-2C49-E2B797C0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FA38E-64BD-E340-2A7F-C2D5A303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519AF-6A82-D061-5A1D-D3AF5493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0C6E-DAF2-6A17-EA5B-D4A01E62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A1EE1-9C38-8638-9422-6969DC2C71F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74286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BD30D63-B4EA-11FC-F24E-C2DB568002D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93336" y="9016"/>
            <a:ext cx="998664" cy="961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4CD998-FBE6-636D-C3DC-D55E2DB5FDBD}"/>
              </a:ext>
            </a:extLst>
          </p:cNvPr>
          <p:cNvSpPr txBox="1"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FDB41">
              <a:alpha val="87485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4A0214B-D0AC-8DEA-C0A7-98278063D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070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E861A-9097-7F4D-BC0C-EA927860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8FBE-3EFC-2A1C-A08E-83DA98809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4982A-0C8D-8B3A-0235-DCC08753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Goudy Old Style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Mohammad Elious</dc:creator>
  <cp:lastModifiedBy>Mondal, Mohammad Elious</cp:lastModifiedBy>
  <cp:revision>3</cp:revision>
  <dcterms:created xsi:type="dcterms:W3CDTF">2024-04-11T16:55:19Z</dcterms:created>
  <dcterms:modified xsi:type="dcterms:W3CDTF">2024-04-11T16:59:09Z</dcterms:modified>
</cp:coreProperties>
</file>