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00CA441-D821-4042-99C7-A7F96BEBFAD3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E7757E-8E2C-45D1-A2FF-686BB7CD7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23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A441-D821-4042-99C7-A7F96BEBFAD3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57E-8E2C-45D1-A2FF-686BB7CD7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84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0CA441-D821-4042-99C7-A7F96BEBFAD3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E7757E-8E2C-45D1-A2FF-686BB7CD7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A441-D821-4042-99C7-A7F96BEBFAD3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57E-8E2C-45D1-A2FF-686BB7CD7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57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0CA441-D821-4042-99C7-A7F96BEBFAD3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E7757E-8E2C-45D1-A2FF-686BB7CD7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56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0CA441-D821-4042-99C7-A7F96BEBFAD3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E7757E-8E2C-45D1-A2FF-686BB7CD7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56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0CA441-D821-4042-99C7-A7F96BEBFAD3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E7757E-8E2C-45D1-A2FF-686BB7CD7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36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A441-D821-4042-99C7-A7F96BEBFAD3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57E-8E2C-45D1-A2FF-686BB7CD7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83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0CA441-D821-4042-99C7-A7F96BEBFAD3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E7757E-8E2C-45D1-A2FF-686BB7CD7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A441-D821-4042-99C7-A7F96BEBFAD3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57E-8E2C-45D1-A2FF-686BB7CD7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5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0CA441-D821-4042-99C7-A7F96BEBFAD3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BE7757E-8E2C-45D1-A2FF-686BB7CD7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A441-D821-4042-99C7-A7F96BEBFAD3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757E-8E2C-45D1-A2FF-686BB7CD7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6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796" y="2521132"/>
            <a:ext cx="8834741" cy="206393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GB" sz="7200" dirty="0" smtClean="0">
                <a:latin typeface="Algerian" panose="04020705040A02060702" pitchFamily="82" charset="0"/>
              </a:rPr>
              <a:t/>
            </a:r>
            <a:br>
              <a:rPr lang="en-GB" sz="7200" dirty="0" smtClean="0">
                <a:latin typeface="Algerian" panose="04020705040A02060702" pitchFamily="82" charset="0"/>
              </a:rPr>
            </a:br>
            <a:r>
              <a:rPr lang="en-GB" sz="7200" dirty="0">
                <a:latin typeface="Algerian" panose="04020705040A02060702" pitchFamily="82" charset="0"/>
              </a:rPr>
              <a:t/>
            </a:r>
            <a:br>
              <a:rPr lang="en-GB" sz="7200" dirty="0">
                <a:latin typeface="Algerian" panose="04020705040A02060702" pitchFamily="82" charset="0"/>
              </a:rPr>
            </a:br>
            <a:r>
              <a:rPr lang="en-GB" sz="7200" dirty="0" smtClean="0">
                <a:latin typeface="Algerian" panose="04020705040A02060702" pitchFamily="82" charset="0"/>
              </a:rPr>
              <a:t/>
            </a:r>
            <a:br>
              <a:rPr lang="en-GB" sz="7200" dirty="0" smtClean="0">
                <a:latin typeface="Algerian" panose="04020705040A02060702" pitchFamily="82" charset="0"/>
              </a:rPr>
            </a:br>
            <a:r>
              <a:rPr lang="en-GB" sz="7200" dirty="0">
                <a:latin typeface="Algerian" panose="04020705040A02060702" pitchFamily="82" charset="0"/>
              </a:rPr>
              <a:t/>
            </a:r>
            <a:br>
              <a:rPr lang="en-GB" sz="7200" dirty="0">
                <a:latin typeface="Algerian" panose="04020705040A02060702" pitchFamily="82" charset="0"/>
              </a:rPr>
            </a:br>
            <a:r>
              <a:rPr lang="en-GB" sz="7200" dirty="0" smtClean="0">
                <a:latin typeface="Algerian" panose="04020705040A02060702" pitchFamily="82" charset="0"/>
              </a:rPr>
              <a:t/>
            </a:r>
            <a:br>
              <a:rPr lang="en-GB" sz="7200" dirty="0" smtClean="0">
                <a:latin typeface="Algerian" panose="04020705040A02060702" pitchFamily="82" charset="0"/>
              </a:rPr>
            </a:br>
            <a:r>
              <a:rPr lang="en-GB" sz="7200" dirty="0" smtClean="0">
                <a:latin typeface="Algerian" panose="04020705040A02060702" pitchFamily="82" charset="0"/>
              </a:rPr>
              <a:t>HUGO </a:t>
            </a:r>
            <a:br>
              <a:rPr lang="en-GB" sz="7200" dirty="0" smtClean="0">
                <a:latin typeface="Algerian" panose="04020705040A02060702" pitchFamily="82" charset="0"/>
              </a:rPr>
            </a:br>
            <a:r>
              <a:rPr lang="en-GB" sz="7200" dirty="0" smtClean="0">
                <a:latin typeface="Algerian" panose="04020705040A02060702" pitchFamily="82" charset="0"/>
              </a:rPr>
              <a:t>BY SEKIO </a:t>
            </a:r>
            <a:endParaRPr lang="en-GB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Janets</a:t>
            </a:r>
            <a:r>
              <a:rPr lang="en-GB" dirty="0" smtClean="0"/>
              <a:t> image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1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Calibri Light</vt:lpstr>
      <vt:lpstr>Rockwell</vt:lpstr>
      <vt:lpstr>Wingdings</vt:lpstr>
      <vt:lpstr>Atlas</vt:lpstr>
      <vt:lpstr>     HUGO  BY SEKIO </vt:lpstr>
      <vt:lpstr>Janets image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HUGO  BY SEKIO</dc:title>
  <dc:creator>Hp450G3</dc:creator>
  <cp:lastModifiedBy>Hp450G3</cp:lastModifiedBy>
  <cp:revision>2</cp:revision>
  <dcterms:created xsi:type="dcterms:W3CDTF">2019-05-16T13:11:58Z</dcterms:created>
  <dcterms:modified xsi:type="dcterms:W3CDTF">2019-05-16T13:24:08Z</dcterms:modified>
</cp:coreProperties>
</file>