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70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96D77F"/>
    <a:srgbClr val="66FF33"/>
    <a:srgbClr val="6DFF6D"/>
    <a:srgbClr val="20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50B17-E5B9-4495-A743-02C8A24DD72C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508A0-2002-4914-92C9-BCEAAB4CD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4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D39ED-D0FB-4902-A9B9-56D9C8381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4EDB74-1569-4E63-8506-11C83CC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BA793-C187-46A3-8BA5-51B15A25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1ACA8-22EB-4102-A840-974F9035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0118-FE1F-4552-8BFE-08344AC9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37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7C03-F371-4E2F-A0CE-E05F77F0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647197-7498-41A5-A7D3-0EAB5CC4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E7B81-3B86-4DE9-BF85-C4A00DC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17554-8E6D-4A3F-ADD5-2F370446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BE951-2442-4E2E-88F5-E7E869F8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1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844061-40C0-408E-961C-278A5529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14810-1E9C-48D5-9DB8-D90CA071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2ABCC-4FAC-4174-BF30-4B746F60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7C50-A727-4A65-BE0B-2603DF88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A910F-4D44-47FF-87E4-D6DE0519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0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3FCB9-8D31-4D82-BE07-9E4FA23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E2BA1-9316-411D-8FC2-F34A9748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8F826-417F-42BF-96C5-9718D5E4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34BD5-5892-48DB-B14E-FE6D36C8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236A7-A78F-4220-B0BC-05B8EC0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AA76D-0F24-4EFE-8C27-5C2F445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72E7E-FE2C-43B0-B449-F0F3E6F2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6BEAE-1386-43DF-8593-6768AE97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13A25-CE13-4C08-B883-46DE9953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7D6CE-95AF-4203-A399-046B4993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9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E6723-BC0A-42E5-B1E8-3DF57426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19872-0EBE-44B5-BCAD-3E3F99717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9987C0-6DDC-4CED-B3D3-85F0E00E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A2B015-E45F-444A-8C2E-2661E072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244FE-6E2A-4E4B-8B60-B0A5071C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451EE-F237-41D5-A393-AE2391F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0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3EE3E-EC6C-4652-A4F5-1CA9F4B3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4BEBD-0AEA-4F01-A682-0DDBFB8B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99A3A-BB04-4CB5-9AE0-92E834D0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A8C5EF-12D4-4AD4-BE54-A0998A839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8947EA-4937-4270-84C0-11B7B30F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F4BAE-4F58-48E9-85E1-E9892A9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60081F-135F-4676-97B8-6038FD0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93D8AE-0ADB-4AA0-9B56-E7FB85BD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5D5A-54F9-4851-B6FA-0B87252C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C4A35-A23A-4DD8-B6D3-D52DED73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8C60E-6365-4FCC-8647-192EEBCE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B7FEF-FAB3-4CF0-B486-6116420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8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3C74E2-61D5-4D0E-A227-651EC6EF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278CF5-5AB1-4617-B719-CDA3A98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AD27EA-9A94-4058-B767-50F7D8B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796-5956-4F6D-A4F4-13AB8D28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77487-F089-40D0-9DC6-0CE9149F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ADFF3F-7894-493C-A72B-8D864A52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54B89-46EE-4BE3-826F-E1E92DA9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CE5868-6E97-492B-A70A-AA99BDC7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063140-1FFE-4944-AC08-CDBD7AA4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C7B9A-A085-4464-9BA3-262D6D58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05467F-9D53-43BA-8A8B-6084072CC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39B8E0-CDB9-44EA-BAB5-35C2A8748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7D548A-AB70-414E-9750-7C1802DB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B7514-0253-4A60-AD6F-3C618B39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7F3572-0EBA-4D3B-972C-A2948D85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39D93-EB3F-4FC5-A182-3123E5D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4CBB2B-823B-4F5F-BDAE-5E940313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D83A2-1266-449E-9AD0-4D6396C7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A06B-919B-4168-B415-6F4E8230C05F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45D2A-918F-47E8-9173-3793873B6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7B93CF-C339-41BC-9E89-F03E95921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342F-FD23-43F5-9942-689FB947A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8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61C43A-9267-405E-9318-BB2CA0FACFA9}"/>
              </a:ext>
            </a:extLst>
          </p:cNvPr>
          <p:cNvSpPr txBox="1"/>
          <p:nvPr/>
        </p:nvSpPr>
        <p:spPr>
          <a:xfrm>
            <a:off x="2044552" y="2351782"/>
            <a:ext cx="810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Toucher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016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image calendrier mensuel&quot;">
            <a:extLst>
              <a:ext uri="{FF2B5EF4-FFF2-40B4-BE49-F238E27FC236}">
                <a16:creationId xmlns:a16="http://schemas.microsoft.com/office/drawing/2014/main" id="{3B824CB8-8A8F-42CB-AE31-189AE4B3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77" y="3398107"/>
            <a:ext cx="1493442" cy="109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01CF107-CC7D-4803-BBCF-CDB7B3506584}"/>
              </a:ext>
            </a:extLst>
          </p:cNvPr>
          <p:cNvSpPr/>
          <p:nvPr/>
        </p:nvSpPr>
        <p:spPr>
          <a:xfrm>
            <a:off x="748230" y="333632"/>
            <a:ext cx="9675379" cy="6128951"/>
          </a:xfrm>
          <a:prstGeom prst="roundRect">
            <a:avLst>
              <a:gd name="adj" fmla="val 6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 : coins arrondis 16">
            <a:hlinkClick r:id="rId4" action="ppaction://hlinksldjump"/>
            <a:extLst>
              <a:ext uri="{FF2B5EF4-FFF2-40B4-BE49-F238E27FC236}">
                <a16:creationId xmlns:a16="http://schemas.microsoft.com/office/drawing/2014/main" id="{4073C1EC-2816-4660-A497-C54505B80D38}"/>
              </a:ext>
            </a:extLst>
          </p:cNvPr>
          <p:cNvSpPr/>
          <p:nvPr/>
        </p:nvSpPr>
        <p:spPr>
          <a:xfrm>
            <a:off x="7362284" y="1383957"/>
            <a:ext cx="2683415" cy="4464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Titre évènement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Description</a:t>
            </a:r>
          </a:p>
          <a:p>
            <a:pPr algn="ctr"/>
            <a:r>
              <a:rPr lang="fr-FR" dirty="0"/>
              <a:t>Tarifs</a:t>
            </a:r>
          </a:p>
          <a:p>
            <a:pPr algn="ctr"/>
            <a:r>
              <a:rPr lang="fr-FR" dirty="0"/>
              <a:t>Horaire</a:t>
            </a:r>
          </a:p>
        </p:txBody>
      </p:sp>
      <p:sp>
        <p:nvSpPr>
          <p:cNvPr id="26" name="Rectangle : coins arrondis 25">
            <a:hlinkClick r:id="rId4" action="ppaction://hlinksldjump"/>
            <a:extLst>
              <a:ext uri="{FF2B5EF4-FFF2-40B4-BE49-F238E27FC236}">
                <a16:creationId xmlns:a16="http://schemas.microsoft.com/office/drawing/2014/main" id="{B2275198-503D-4B69-9600-4829EE4512D9}"/>
              </a:ext>
            </a:extLst>
          </p:cNvPr>
          <p:cNvSpPr/>
          <p:nvPr/>
        </p:nvSpPr>
        <p:spPr>
          <a:xfrm>
            <a:off x="4279452" y="1377779"/>
            <a:ext cx="2683415" cy="4470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Titre évènement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Description</a:t>
            </a:r>
          </a:p>
          <a:p>
            <a:pPr algn="ctr"/>
            <a:r>
              <a:rPr lang="fr-FR" dirty="0"/>
              <a:t>Tarifs</a:t>
            </a:r>
          </a:p>
          <a:p>
            <a:pPr algn="ctr"/>
            <a:r>
              <a:rPr lang="fr-FR" dirty="0"/>
              <a:t>Horaire</a:t>
            </a:r>
          </a:p>
        </p:txBody>
      </p:sp>
      <p:sp>
        <p:nvSpPr>
          <p:cNvPr id="27" name="Rectangle : coins arrondis 26">
            <a:hlinkClick r:id="rId4" action="ppaction://hlinksldjump"/>
            <a:extLst>
              <a:ext uri="{FF2B5EF4-FFF2-40B4-BE49-F238E27FC236}">
                <a16:creationId xmlns:a16="http://schemas.microsoft.com/office/drawing/2014/main" id="{EE3E4F48-A1FC-46FA-AA1D-C21DBBF78198}"/>
              </a:ext>
            </a:extLst>
          </p:cNvPr>
          <p:cNvSpPr/>
          <p:nvPr/>
        </p:nvSpPr>
        <p:spPr>
          <a:xfrm>
            <a:off x="1196620" y="1371601"/>
            <a:ext cx="2683415" cy="44765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Titre évènement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Description</a:t>
            </a:r>
          </a:p>
          <a:p>
            <a:pPr algn="ctr"/>
            <a:r>
              <a:rPr lang="fr-FR" dirty="0"/>
              <a:t>Tarifs</a:t>
            </a:r>
          </a:p>
          <a:p>
            <a:pPr algn="ctr"/>
            <a:r>
              <a:rPr lang="fr-FR" dirty="0"/>
              <a:t>Horaire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5B7254-C0E0-4AF8-9DC9-FFDDBDE5C132}"/>
              </a:ext>
            </a:extLst>
          </p:cNvPr>
          <p:cNvSpPr txBox="1"/>
          <p:nvPr/>
        </p:nvSpPr>
        <p:spPr>
          <a:xfrm>
            <a:off x="2975821" y="332494"/>
            <a:ext cx="52906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200" dirty="0"/>
              <a:t>Evènement à venir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3E9805F-193C-4C9C-BC33-E7755EEF14AC}"/>
              </a:ext>
            </a:extLst>
          </p:cNvPr>
          <p:cNvGrpSpPr/>
          <p:nvPr/>
        </p:nvGrpSpPr>
        <p:grpSpPr>
          <a:xfrm>
            <a:off x="882496" y="5994753"/>
            <a:ext cx="9406844" cy="321275"/>
            <a:chOff x="882496" y="5994753"/>
            <a:chExt cx="9406844" cy="321275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753BEAB4-B049-415C-BB92-D78EE893267F}"/>
                </a:ext>
              </a:extLst>
            </p:cNvPr>
            <p:cNvSpPr/>
            <p:nvPr/>
          </p:nvSpPr>
          <p:spPr>
            <a:xfrm>
              <a:off x="882497" y="5994753"/>
              <a:ext cx="9406843" cy="321275"/>
            </a:xfrm>
            <a:prstGeom prst="roundRect">
              <a:avLst>
                <a:gd name="adj" fmla="val 301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E295CB61-89FB-4963-885B-16C1F931B14B}"/>
                </a:ext>
              </a:extLst>
            </p:cNvPr>
            <p:cNvSpPr/>
            <p:nvPr/>
          </p:nvSpPr>
          <p:spPr>
            <a:xfrm rot="16200000">
              <a:off x="806730" y="6085105"/>
              <a:ext cx="292100" cy="140567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4BE14463-F57F-4263-945C-4549B7D9AFAB}"/>
                </a:ext>
              </a:extLst>
            </p:cNvPr>
            <p:cNvSpPr/>
            <p:nvPr/>
          </p:nvSpPr>
          <p:spPr>
            <a:xfrm rot="5400000">
              <a:off x="10073005" y="6086026"/>
              <a:ext cx="292100" cy="140567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6EEB72-AE67-4A60-95A7-7879CE5EFC32}"/>
                </a:ext>
              </a:extLst>
            </p:cNvPr>
            <p:cNvSpPr/>
            <p:nvPr/>
          </p:nvSpPr>
          <p:spPr>
            <a:xfrm>
              <a:off x="1109238" y="6018638"/>
              <a:ext cx="1646662" cy="2775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5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8F2A245-F95C-4578-A719-B16736847267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DB2DF11-8744-4718-BD6E-65CE0F38A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37811"/>
              </p:ext>
            </p:extLst>
          </p:nvPr>
        </p:nvGraphicFramePr>
        <p:xfrm>
          <a:off x="1045520" y="654908"/>
          <a:ext cx="8135547" cy="55706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62221">
                  <a:extLst>
                    <a:ext uri="{9D8B030D-6E8A-4147-A177-3AD203B41FA5}">
                      <a16:colId xmlns:a16="http://schemas.microsoft.com/office/drawing/2014/main" val="1173322856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1863416138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25820127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1759525312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3872048932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6519004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09428692"/>
                    </a:ext>
                  </a:extLst>
                </a:gridCol>
              </a:tblGrid>
              <a:tr h="620590">
                <a:tc gridSpan="7"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Mois - Année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83878"/>
                  </a:ext>
                </a:extLst>
              </a:tr>
              <a:tr h="970494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349365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9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69531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15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</a:t>
                      </a:r>
                    </a:p>
                    <a:p>
                      <a:r>
                        <a:rPr lang="fr-FR" sz="1800"/>
                        <a:t>Titre Event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45198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22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4937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29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43088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8768B1-7625-4C06-AB80-53B3AC319024}"/>
              </a:ext>
            </a:extLst>
          </p:cNvPr>
          <p:cNvSpPr/>
          <p:nvPr/>
        </p:nvSpPr>
        <p:spPr>
          <a:xfrm>
            <a:off x="9601201" y="370702"/>
            <a:ext cx="2372496" cy="470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Mois</a:t>
            </a:r>
          </a:p>
          <a:p>
            <a:endParaRPr lang="fr-FR" dirty="0"/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endParaRPr lang="fr-FR" dirty="0"/>
          </a:p>
        </p:txBody>
      </p:sp>
      <p:sp>
        <p:nvSpPr>
          <p:cNvPr id="4" name="Rectangle : coins arrondis 3">
            <a:hlinkClick r:id="rId3" action="ppaction://hlinksldjump"/>
            <a:extLst>
              <a:ext uri="{FF2B5EF4-FFF2-40B4-BE49-F238E27FC236}">
                <a16:creationId xmlns:a16="http://schemas.microsoft.com/office/drawing/2014/main" id="{4BB96C5D-82EB-4BEF-92B7-D965836B3180}"/>
              </a:ext>
            </a:extLst>
          </p:cNvPr>
          <p:cNvSpPr/>
          <p:nvPr/>
        </p:nvSpPr>
        <p:spPr>
          <a:xfrm>
            <a:off x="5325763" y="5542005"/>
            <a:ext cx="3163330" cy="40228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/>
              <a:t>         Afficher par type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B0AE9A-C0FF-4154-8F57-81BE44DEC037}"/>
              </a:ext>
            </a:extLst>
          </p:cNvPr>
          <p:cNvSpPr/>
          <p:nvPr/>
        </p:nvSpPr>
        <p:spPr>
          <a:xfrm>
            <a:off x="7895968" y="5542005"/>
            <a:ext cx="593125" cy="402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27C0DCF-AB20-46DB-BC62-3A0CF6944A2C}"/>
              </a:ext>
            </a:extLst>
          </p:cNvPr>
          <p:cNvSpPr/>
          <p:nvPr/>
        </p:nvSpPr>
        <p:spPr>
          <a:xfrm rot="10800000">
            <a:off x="8022495" y="5634681"/>
            <a:ext cx="347662" cy="247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B7C6C91-8D08-497B-850C-09CE48AAB8C3}"/>
              </a:ext>
            </a:extLst>
          </p:cNvPr>
          <p:cNvGrpSpPr/>
          <p:nvPr/>
        </p:nvGrpSpPr>
        <p:grpSpPr>
          <a:xfrm>
            <a:off x="9823622" y="5357339"/>
            <a:ext cx="1927654" cy="1302952"/>
            <a:chOff x="9823622" y="5357339"/>
            <a:chExt cx="1927654" cy="1302952"/>
          </a:xfrm>
        </p:grpSpPr>
        <p:sp>
          <p:nvSpPr>
            <p:cNvPr id="20" name="Bouton d’action : accueil 19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8DC0F36B-8340-4731-8C2F-465D3C8C50E1}"/>
                </a:ext>
              </a:extLst>
            </p:cNvPr>
            <p:cNvSpPr/>
            <p:nvPr/>
          </p:nvSpPr>
          <p:spPr>
            <a:xfrm>
              <a:off x="9823622" y="5634680"/>
              <a:ext cx="1927654" cy="1025611"/>
            </a:xfrm>
            <a:prstGeom prst="actionButtonHom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D7C0692-6285-47D2-A4A7-3E1CFAF4045A}"/>
                </a:ext>
              </a:extLst>
            </p:cNvPr>
            <p:cNvSpPr txBox="1"/>
            <p:nvPr/>
          </p:nvSpPr>
          <p:spPr>
            <a:xfrm>
              <a:off x="9823622" y="5357339"/>
              <a:ext cx="19276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Retour à la 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24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8F2A245-F95C-4578-A719-B16736847267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DB2DF11-8744-4718-BD6E-65CE0F38A712}"/>
              </a:ext>
            </a:extLst>
          </p:cNvPr>
          <p:cNvGraphicFramePr>
            <a:graphicFrameLocks noGrp="1"/>
          </p:cNvGraphicFramePr>
          <p:nvPr/>
        </p:nvGraphicFramePr>
        <p:xfrm>
          <a:off x="1045520" y="654908"/>
          <a:ext cx="8135547" cy="55706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62221">
                  <a:extLst>
                    <a:ext uri="{9D8B030D-6E8A-4147-A177-3AD203B41FA5}">
                      <a16:colId xmlns:a16="http://schemas.microsoft.com/office/drawing/2014/main" val="1173322856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1863416138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25820127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1759525312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3872048932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6519004"/>
                    </a:ext>
                  </a:extLst>
                </a:gridCol>
                <a:gridCol w="1162221">
                  <a:extLst>
                    <a:ext uri="{9D8B030D-6E8A-4147-A177-3AD203B41FA5}">
                      <a16:colId xmlns:a16="http://schemas.microsoft.com/office/drawing/2014/main" val="2909428692"/>
                    </a:ext>
                  </a:extLst>
                </a:gridCol>
              </a:tblGrid>
              <a:tr h="620590">
                <a:tc gridSpan="7"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Mois - Année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83878"/>
                  </a:ext>
                </a:extLst>
              </a:tr>
              <a:tr h="970494"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349365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9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69531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15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</a:t>
                      </a:r>
                    </a:p>
                    <a:p>
                      <a:r>
                        <a:rPr lang="fr-FR" sz="1800"/>
                        <a:t>Titre Event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45198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22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23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25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26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27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28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4937"/>
                  </a:ext>
                </a:extLst>
              </a:tr>
              <a:tr h="994886">
                <a:tc>
                  <a:txBody>
                    <a:bodyPr/>
                    <a:lstStyle/>
                    <a:p>
                      <a:r>
                        <a:rPr lang="fr-FR" sz="1800" dirty="0"/>
                        <a:t>29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30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31</a:t>
                      </a:r>
                    </a:p>
                    <a:p>
                      <a:r>
                        <a:rPr lang="fr-FR" sz="1800" dirty="0"/>
                        <a:t>Titre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43088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8768B1-7625-4C06-AB80-53B3AC319024}"/>
              </a:ext>
            </a:extLst>
          </p:cNvPr>
          <p:cNvSpPr/>
          <p:nvPr/>
        </p:nvSpPr>
        <p:spPr>
          <a:xfrm>
            <a:off x="9601201" y="370702"/>
            <a:ext cx="2372496" cy="470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Mois</a:t>
            </a:r>
          </a:p>
          <a:p>
            <a:endParaRPr lang="fr-FR" dirty="0"/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r>
              <a:rPr lang="fr-FR" dirty="0"/>
              <a:t>Mois-Année</a:t>
            </a:r>
          </a:p>
          <a:p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BB96C5D-82EB-4BEF-92B7-D965836B3180}"/>
              </a:ext>
            </a:extLst>
          </p:cNvPr>
          <p:cNvSpPr/>
          <p:nvPr/>
        </p:nvSpPr>
        <p:spPr>
          <a:xfrm>
            <a:off x="5325763" y="5128260"/>
            <a:ext cx="3163330" cy="1188720"/>
          </a:xfrm>
          <a:prstGeom prst="roundRect">
            <a:avLst>
              <a:gd name="adj" fmla="val 512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i="1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8AEEEFC-2FBD-4830-8520-3DE84A7D878B}"/>
              </a:ext>
            </a:extLst>
          </p:cNvPr>
          <p:cNvCxnSpPr>
            <a:cxnSpLocks/>
          </p:cNvCxnSpPr>
          <p:nvPr/>
        </p:nvCxnSpPr>
        <p:spPr>
          <a:xfrm>
            <a:off x="5349239" y="5549625"/>
            <a:ext cx="3155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8C940B9-3210-46CE-B674-0822861AA07E}"/>
              </a:ext>
            </a:extLst>
          </p:cNvPr>
          <p:cNvCxnSpPr/>
          <p:nvPr/>
        </p:nvCxnSpPr>
        <p:spPr>
          <a:xfrm>
            <a:off x="5349239" y="5943600"/>
            <a:ext cx="3155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6BCDF2A-9BCE-4D13-859A-39F8FDA44B30}"/>
              </a:ext>
            </a:extLst>
          </p:cNvPr>
          <p:cNvSpPr txBox="1"/>
          <p:nvPr/>
        </p:nvSpPr>
        <p:spPr>
          <a:xfrm>
            <a:off x="6278538" y="5136596"/>
            <a:ext cx="12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Catégorie 1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AB3C22-1E61-4C54-858C-BB3FA32DADEE}"/>
              </a:ext>
            </a:extLst>
          </p:cNvPr>
          <p:cNvSpPr txBox="1"/>
          <p:nvPr/>
        </p:nvSpPr>
        <p:spPr>
          <a:xfrm>
            <a:off x="6278538" y="5960418"/>
            <a:ext cx="12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Catégorie 3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BE2F18-6002-4FFD-B6E2-A21D5DF01DB5}"/>
              </a:ext>
            </a:extLst>
          </p:cNvPr>
          <p:cNvSpPr txBox="1"/>
          <p:nvPr/>
        </p:nvSpPr>
        <p:spPr>
          <a:xfrm>
            <a:off x="6278538" y="5548729"/>
            <a:ext cx="12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Catégorie 2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FF324A4-C0E9-42CF-8FD9-CC472BD0DD2A}"/>
              </a:ext>
            </a:extLst>
          </p:cNvPr>
          <p:cNvGrpSpPr/>
          <p:nvPr/>
        </p:nvGrpSpPr>
        <p:grpSpPr>
          <a:xfrm>
            <a:off x="9823622" y="5357339"/>
            <a:ext cx="1927654" cy="1302952"/>
            <a:chOff x="9823622" y="5357339"/>
            <a:chExt cx="1927654" cy="1302952"/>
          </a:xfrm>
        </p:grpSpPr>
        <p:sp>
          <p:nvSpPr>
            <p:cNvPr id="29" name="Bouton d’action : accueil 2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A058213D-BEC4-4D26-A60D-BBADCD12BD18}"/>
                </a:ext>
              </a:extLst>
            </p:cNvPr>
            <p:cNvSpPr/>
            <p:nvPr/>
          </p:nvSpPr>
          <p:spPr>
            <a:xfrm>
              <a:off x="9823622" y="5634680"/>
              <a:ext cx="1927654" cy="1025611"/>
            </a:xfrm>
            <a:prstGeom prst="actionButtonHom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E751335-1C7B-4887-AF8E-A5F71FB9E859}"/>
                </a:ext>
              </a:extLst>
            </p:cNvPr>
            <p:cNvSpPr txBox="1"/>
            <p:nvPr/>
          </p:nvSpPr>
          <p:spPr>
            <a:xfrm>
              <a:off x="9823622" y="5357339"/>
              <a:ext cx="19276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Retour à la 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3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0D4A358-CAD4-4D83-888F-F51B18E3245A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u="sng" dirty="0"/>
              <a:t>Evènement</a:t>
            </a:r>
          </a:p>
          <a:p>
            <a:pPr algn="ctr"/>
            <a:endParaRPr lang="fr-FR" sz="4800" dirty="0"/>
          </a:p>
          <a:p>
            <a:pPr algn="ctr"/>
            <a:endParaRPr lang="fr-FR" sz="4800" dirty="0"/>
          </a:p>
          <a:p>
            <a:pPr algn="ctr"/>
            <a:r>
              <a:rPr lang="fr-FR" sz="3200" dirty="0"/>
              <a:t>Description de l’évènement, petit « à propos » et résumé des derniers évènements de l’artiste/des équipes</a:t>
            </a:r>
          </a:p>
          <a:p>
            <a:pPr algn="ctr"/>
            <a:endParaRPr lang="fr-FR" sz="4800" dirty="0"/>
          </a:p>
          <a:p>
            <a:pPr algn="ctr"/>
            <a:endParaRPr lang="fr-FR" sz="72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7F4FA45-BA9C-44C2-B339-978A816E50D6}"/>
              </a:ext>
            </a:extLst>
          </p:cNvPr>
          <p:cNvSpPr/>
          <p:nvPr/>
        </p:nvSpPr>
        <p:spPr>
          <a:xfrm>
            <a:off x="9601201" y="370702"/>
            <a:ext cx="2372496" cy="610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600" dirty="0"/>
              <a:t>Jour et Horaire :</a:t>
            </a:r>
          </a:p>
          <a:p>
            <a:endParaRPr lang="fr-FR" sz="1600" dirty="0"/>
          </a:p>
          <a:p>
            <a:r>
              <a:rPr lang="fr-FR" sz="1600" dirty="0"/>
              <a:t>Le    …/…</a:t>
            </a:r>
          </a:p>
          <a:p>
            <a:r>
              <a:rPr lang="fr-FR" sz="1600" dirty="0"/>
              <a:t>À     ...h…</a:t>
            </a:r>
          </a:p>
          <a:p>
            <a:endParaRPr lang="fr-FR" sz="2600" dirty="0"/>
          </a:p>
          <a:p>
            <a:r>
              <a:rPr lang="fr-FR" sz="2600" dirty="0"/>
              <a:t>Tarifs :</a:t>
            </a:r>
            <a:endParaRPr lang="fr-FR" dirty="0"/>
          </a:p>
          <a:p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dirty="0"/>
              <a:t>Enfant :                   ……€ 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Adulte :                   ……€ 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Handicapé* :          ……€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Etudiant* :              ……€</a:t>
            </a:r>
          </a:p>
          <a:p>
            <a:endParaRPr lang="fr-FR" sz="1600" dirty="0"/>
          </a:p>
          <a:p>
            <a:r>
              <a:rPr lang="fr-FR" sz="1600" dirty="0"/>
              <a:t>*nécessite justificatif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83925F-8335-4394-A3D8-FD2F8113F275}"/>
              </a:ext>
            </a:extLst>
          </p:cNvPr>
          <p:cNvSpPr/>
          <p:nvPr/>
        </p:nvSpPr>
        <p:spPr>
          <a:xfrm>
            <a:off x="1136820" y="5436973"/>
            <a:ext cx="1927654" cy="716692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5" name="Rectangle : coins arrondis 4">
            <a:hlinkClick r:id="rId3" action="ppaction://hlinksldjump"/>
            <a:extLst>
              <a:ext uri="{FF2B5EF4-FFF2-40B4-BE49-F238E27FC236}">
                <a16:creationId xmlns:a16="http://schemas.microsoft.com/office/drawing/2014/main" id="{C947BBB9-C24F-4BFC-98BC-42C6E0E986BC}"/>
              </a:ext>
            </a:extLst>
          </p:cNvPr>
          <p:cNvSpPr/>
          <p:nvPr/>
        </p:nvSpPr>
        <p:spPr>
          <a:xfrm>
            <a:off x="7199874" y="5436973"/>
            <a:ext cx="1927654" cy="716692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Assister</a:t>
            </a:r>
          </a:p>
        </p:txBody>
      </p:sp>
    </p:spTree>
    <p:extLst>
      <p:ext uri="{BB962C8B-B14F-4D97-AF65-F5344CB8AC3E}">
        <p14:creationId xmlns:p14="http://schemas.microsoft.com/office/powerpoint/2010/main" val="91876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0D4A358-CAD4-4D83-888F-F51B18E3245A}"/>
              </a:ext>
            </a:extLst>
          </p:cNvPr>
          <p:cNvSpPr/>
          <p:nvPr/>
        </p:nvSpPr>
        <p:spPr>
          <a:xfrm>
            <a:off x="766120" y="345989"/>
            <a:ext cx="8686800" cy="6104238"/>
          </a:xfrm>
          <a:prstGeom prst="roundRect">
            <a:avLst>
              <a:gd name="adj" fmla="val 6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u="sng" dirty="0"/>
              <a:t>Achat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Informations Spectateur(s) :					</a:t>
            </a:r>
          </a:p>
          <a:p>
            <a:pPr algn="ctr"/>
            <a:endParaRPr lang="fr-FR" sz="2400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r>
              <a:rPr lang="fr-FR" sz="1600" i="1" dirty="0"/>
              <a:t>		</a:t>
            </a:r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r>
              <a:rPr lang="fr-FR" sz="1600" i="1" dirty="0"/>
              <a:t>+ cliquer pour ajouter un spectateur</a:t>
            </a:r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  <a:p>
            <a:pPr algn="ctr"/>
            <a:endParaRPr lang="fr-FR" sz="1600" i="1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7F4FA45-BA9C-44C2-B339-978A816E50D6}"/>
              </a:ext>
            </a:extLst>
          </p:cNvPr>
          <p:cNvSpPr/>
          <p:nvPr/>
        </p:nvSpPr>
        <p:spPr>
          <a:xfrm>
            <a:off x="9601201" y="370702"/>
            <a:ext cx="2372496" cy="610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INFOS DU MATCH CHOISI  :</a:t>
            </a:r>
          </a:p>
          <a:p>
            <a:pPr algn="ctr"/>
            <a:endParaRPr lang="fr-FR" sz="2200" dirty="0"/>
          </a:p>
          <a:p>
            <a:pPr algn="ctr"/>
            <a:endParaRPr lang="fr-FR" sz="2200" dirty="0"/>
          </a:p>
          <a:p>
            <a:pPr algn="ctr"/>
            <a:endParaRPr lang="fr-FR" sz="2200" dirty="0"/>
          </a:p>
          <a:p>
            <a:pPr marL="285750" indent="-285750">
              <a:buFontTx/>
              <a:buChar char="-"/>
            </a:pPr>
            <a:r>
              <a:rPr lang="fr-FR" sz="1600" dirty="0"/>
              <a:t>RESUME 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JOUR / HEURE 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TARIFS</a:t>
            </a:r>
          </a:p>
          <a:p>
            <a:endParaRPr lang="fr-FR" sz="1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83925F-8335-4394-A3D8-FD2F8113F275}"/>
              </a:ext>
            </a:extLst>
          </p:cNvPr>
          <p:cNvSpPr/>
          <p:nvPr/>
        </p:nvSpPr>
        <p:spPr>
          <a:xfrm>
            <a:off x="1136820" y="5436973"/>
            <a:ext cx="1927654" cy="716692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59B81-8EED-4283-8870-EB4F9FE19E80}"/>
              </a:ext>
            </a:extLst>
          </p:cNvPr>
          <p:cNvSpPr/>
          <p:nvPr/>
        </p:nvSpPr>
        <p:spPr>
          <a:xfrm>
            <a:off x="1482810" y="2850635"/>
            <a:ext cx="1581664" cy="358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A6CA8-7454-4C7A-83EA-F5AAECF17722}"/>
              </a:ext>
            </a:extLst>
          </p:cNvPr>
          <p:cNvSpPr/>
          <p:nvPr/>
        </p:nvSpPr>
        <p:spPr>
          <a:xfrm>
            <a:off x="3435180" y="2850635"/>
            <a:ext cx="1581664" cy="358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/>
              <a:t>Prénom</a:t>
            </a:r>
          </a:p>
        </p:txBody>
      </p:sp>
      <p:sp>
        <p:nvSpPr>
          <p:cNvPr id="10" name="Rectangle : coins arrondis 9">
            <a:hlinkClick r:id="rId3" action="ppaction://hlinksldjump"/>
            <a:extLst>
              <a:ext uri="{FF2B5EF4-FFF2-40B4-BE49-F238E27FC236}">
                <a16:creationId xmlns:a16="http://schemas.microsoft.com/office/drawing/2014/main" id="{EEEF4598-658D-4015-BD15-C32012C62F5B}"/>
              </a:ext>
            </a:extLst>
          </p:cNvPr>
          <p:cNvSpPr/>
          <p:nvPr/>
        </p:nvSpPr>
        <p:spPr>
          <a:xfrm>
            <a:off x="6694738" y="5343069"/>
            <a:ext cx="2432790" cy="904499"/>
          </a:xfrm>
          <a:prstGeom prst="roundRect">
            <a:avLst>
              <a:gd name="adj" fmla="val 339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Acheter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3880A3-A3CB-42BF-9355-3A99EEF48A56}"/>
              </a:ext>
            </a:extLst>
          </p:cNvPr>
          <p:cNvSpPr txBox="1"/>
          <p:nvPr/>
        </p:nvSpPr>
        <p:spPr>
          <a:xfrm>
            <a:off x="5785568" y="302431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Adulte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42257B9-9638-4B99-AF70-C470F754A89C}"/>
              </a:ext>
            </a:extLst>
          </p:cNvPr>
          <p:cNvSpPr txBox="1"/>
          <p:nvPr/>
        </p:nvSpPr>
        <p:spPr>
          <a:xfrm>
            <a:off x="5788359" y="2650522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Enfant   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1E06F3-413D-479A-B70E-CA89E6F11E4F}"/>
              </a:ext>
            </a:extLst>
          </p:cNvPr>
          <p:cNvSpPr txBox="1"/>
          <p:nvPr/>
        </p:nvSpPr>
        <p:spPr>
          <a:xfrm>
            <a:off x="7377491" y="265601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Etudiant     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1E9C2A-A34F-4A42-AA1E-DCF9FC138CB6}"/>
              </a:ext>
            </a:extLst>
          </p:cNvPr>
          <p:cNvSpPr txBox="1"/>
          <p:nvPr/>
        </p:nvSpPr>
        <p:spPr>
          <a:xfrm>
            <a:off x="7377490" y="3024315"/>
            <a:ext cx="14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Handicapé     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83BE13-FB6F-4DC2-8963-1E4DB42AF1C3}"/>
              </a:ext>
            </a:extLst>
          </p:cNvPr>
          <p:cNvSpPr/>
          <p:nvPr/>
        </p:nvSpPr>
        <p:spPr>
          <a:xfrm>
            <a:off x="6694738" y="2780785"/>
            <a:ext cx="139700" cy="139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176053C-71C0-41C3-9EAA-1949B92A63C5}"/>
              </a:ext>
            </a:extLst>
          </p:cNvPr>
          <p:cNvSpPr/>
          <p:nvPr/>
        </p:nvSpPr>
        <p:spPr>
          <a:xfrm>
            <a:off x="6689538" y="3139131"/>
            <a:ext cx="139700" cy="139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5C41EB-364B-445E-9899-C5DB27258386}"/>
              </a:ext>
            </a:extLst>
          </p:cNvPr>
          <p:cNvSpPr/>
          <p:nvPr/>
        </p:nvSpPr>
        <p:spPr>
          <a:xfrm>
            <a:off x="8653695" y="2780785"/>
            <a:ext cx="139700" cy="139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146CE6-C93A-42C0-96EC-8FFD61D477A9}"/>
              </a:ext>
            </a:extLst>
          </p:cNvPr>
          <p:cNvSpPr/>
          <p:nvPr/>
        </p:nvSpPr>
        <p:spPr>
          <a:xfrm>
            <a:off x="8653695" y="3139131"/>
            <a:ext cx="139700" cy="139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3619712-020E-43EF-933D-C8ABB514FBA6}"/>
              </a:ext>
            </a:extLst>
          </p:cNvPr>
          <p:cNvSpPr/>
          <p:nvPr/>
        </p:nvSpPr>
        <p:spPr>
          <a:xfrm>
            <a:off x="6720280" y="3172661"/>
            <a:ext cx="72639" cy="726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A6A05FB8-F97C-4949-8D57-F6B98DF06865}"/>
              </a:ext>
            </a:extLst>
          </p:cNvPr>
          <p:cNvSpPr/>
          <p:nvPr/>
        </p:nvSpPr>
        <p:spPr>
          <a:xfrm>
            <a:off x="6589699" y="1625461"/>
            <a:ext cx="1108061" cy="719658"/>
          </a:xfrm>
          <a:prstGeom prst="wedgeRectCallout">
            <a:avLst>
              <a:gd name="adj1" fmla="val 4167"/>
              <a:gd name="adj2" fmla="val 1277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Adulte sera coché par défaut</a:t>
            </a:r>
          </a:p>
        </p:txBody>
      </p:sp>
    </p:spTree>
    <p:extLst>
      <p:ext uri="{BB962C8B-B14F-4D97-AF65-F5344CB8AC3E}">
        <p14:creationId xmlns:p14="http://schemas.microsoft.com/office/powerpoint/2010/main" val="169994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149ECEA5-3C0F-494C-8C32-F71C1864101B}"/>
              </a:ext>
            </a:extLst>
          </p:cNvPr>
          <p:cNvSpPr txBox="1"/>
          <p:nvPr/>
        </p:nvSpPr>
        <p:spPr>
          <a:xfrm>
            <a:off x="2044552" y="428178"/>
            <a:ext cx="81028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N’oubliez pas votre ticket !</a:t>
            </a:r>
          </a:p>
          <a:p>
            <a:pPr algn="ctr"/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Merci pour votre achat, nous espérons que celui-ci vous satisfera</a:t>
            </a:r>
          </a:p>
        </p:txBody>
      </p:sp>
    </p:spTree>
    <p:extLst>
      <p:ext uri="{BB962C8B-B14F-4D97-AF65-F5344CB8AC3E}">
        <p14:creationId xmlns:p14="http://schemas.microsoft.com/office/powerpoint/2010/main" val="12543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61C43A-9267-405E-9318-BB2CA0FACFA9}"/>
              </a:ext>
            </a:extLst>
          </p:cNvPr>
          <p:cNvSpPr txBox="1"/>
          <p:nvPr/>
        </p:nvSpPr>
        <p:spPr>
          <a:xfrm>
            <a:off x="2044552" y="2351782"/>
            <a:ext cx="810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Toucher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9248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348</Words>
  <Application>Microsoft Office PowerPoint</Application>
  <PresentationFormat>Grand écran</PresentationFormat>
  <Paragraphs>237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Basile</dc:creator>
  <cp:lastModifiedBy>Basile</cp:lastModifiedBy>
  <cp:revision>30</cp:revision>
  <dcterms:created xsi:type="dcterms:W3CDTF">2019-09-20T11:53:40Z</dcterms:created>
  <dcterms:modified xsi:type="dcterms:W3CDTF">2019-09-27T14:19:34Z</dcterms:modified>
</cp:coreProperties>
</file>