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9" r:id="rId6"/>
    <p:sldId id="270" r:id="rId7"/>
    <p:sldId id="267" r:id="rId8"/>
    <p:sldId id="268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96D77F"/>
    <a:srgbClr val="66FF33"/>
    <a:srgbClr val="6DFF6D"/>
    <a:srgbClr val="20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D39ED-D0FB-4902-A9B9-56D9C8381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4EDB74-1569-4E63-8506-11C83CC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BA793-C187-46A3-8BA5-51B15A25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1ACA8-22EB-4102-A840-974F9035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00118-FE1F-4552-8BFE-08344AC9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37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07C03-F371-4E2F-A0CE-E05F77F0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647197-7498-41A5-A7D3-0EAB5CC4D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E7B81-3B86-4DE9-BF85-C4A00DC8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17554-8E6D-4A3F-ADD5-2F370446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BE951-2442-4E2E-88F5-E7E869F8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11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844061-40C0-408E-961C-278A5529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14810-1E9C-48D5-9DB8-D90CA071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2ABCC-4FAC-4174-BF30-4B746F60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E7C50-A727-4A65-BE0B-2603DF88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A910F-4D44-47FF-87E4-D6DE0519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0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3FCB9-8D31-4D82-BE07-9E4FA231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E2BA1-9316-411D-8FC2-F34A9748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8F826-417F-42BF-96C5-9718D5E4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34BD5-5892-48DB-B14E-FE6D36C8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236A7-A78F-4220-B0BC-05B8EC0B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5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AA76D-0F24-4EFE-8C27-5C2F4457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B72E7E-FE2C-43B0-B449-F0F3E6F2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6BEAE-1386-43DF-8593-6768AE97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13A25-CE13-4C08-B883-46DE9953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7D6CE-95AF-4203-A399-046B4993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29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E6723-BC0A-42E5-B1E8-3DF57426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19872-0EBE-44B5-BCAD-3E3F99717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9987C0-6DDC-4CED-B3D3-85F0E00E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A2B015-E45F-444A-8C2E-2661E072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2244FE-6E2A-4E4B-8B60-B0A5071C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2451EE-F237-41D5-A393-AE2391F5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0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3EE3E-EC6C-4652-A4F5-1CA9F4B3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4BEBD-0AEA-4F01-A682-0DDBFB8B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B99A3A-BB04-4CB5-9AE0-92E834D0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A8C5EF-12D4-4AD4-BE54-A0998A839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8947EA-4937-4270-84C0-11B7B30F1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F4BAE-4F58-48E9-85E1-E9892A9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60081F-135F-4676-97B8-6038FD0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93D8AE-0ADB-4AA0-9B56-E7FB85BD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8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5D5A-54F9-4851-B6FA-0B87252C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AC4A35-A23A-4DD8-B6D3-D52DED73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8C60E-6365-4FCC-8647-192EEBCE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B7FEF-FAB3-4CF0-B486-6116420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8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3C74E2-61D5-4D0E-A227-651EC6EF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278CF5-5AB1-4617-B719-CDA3A98A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AD27EA-9A94-4058-B767-50F7D8BD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796-5956-4F6D-A4F4-13AB8D28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77487-F089-40D0-9DC6-0CE9149F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ADFF3F-7894-493C-A72B-8D864A52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54B89-46EE-4BE3-826F-E1E92DA9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CE5868-6E97-492B-A70A-AA99BDC7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063140-1FFE-4944-AC08-CDBD7AA4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C7B9A-A085-4464-9BA3-262D6D58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05467F-9D53-43BA-8A8B-6084072CC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39B8E0-CDB9-44EA-BAB5-35C2A8748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7D548A-AB70-414E-9750-7C1802DB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CB7514-0253-4A60-AD6F-3C618B39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7F3572-0EBA-4D3B-972C-A2948D85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9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B39D93-EB3F-4FC5-A182-3123E5D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4CBB2B-823B-4F5F-BDAE-5E9403136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D83A2-1266-449E-9AD0-4D6396C7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45D2A-918F-47E8-9173-3793873B6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7B93CF-C339-41BC-9E89-F03E95921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8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61C43A-9267-405E-9318-BB2CA0FACFA9}"/>
              </a:ext>
            </a:extLst>
          </p:cNvPr>
          <p:cNvSpPr txBox="1"/>
          <p:nvPr/>
        </p:nvSpPr>
        <p:spPr>
          <a:xfrm>
            <a:off x="2044552" y="2351782"/>
            <a:ext cx="810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Toucher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0169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>
            <a:extLst>
              <a:ext uri="{FF2B5EF4-FFF2-40B4-BE49-F238E27FC236}">
                <a16:creationId xmlns:a16="http://schemas.microsoft.com/office/drawing/2014/main" id="{E37F95F1-0DC0-4AE0-89A5-CB16B699FF9E}"/>
              </a:ext>
            </a:extLst>
          </p:cNvPr>
          <p:cNvGrpSpPr/>
          <p:nvPr/>
        </p:nvGrpSpPr>
        <p:grpSpPr>
          <a:xfrm>
            <a:off x="766120" y="345989"/>
            <a:ext cx="11207577" cy="6104238"/>
            <a:chOff x="766120" y="345989"/>
            <a:chExt cx="11207577" cy="6104238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77B35E50-03FB-4094-BB28-64AB9881D4DA}"/>
                </a:ext>
              </a:extLst>
            </p:cNvPr>
            <p:cNvSpPr/>
            <p:nvPr/>
          </p:nvSpPr>
          <p:spPr>
            <a:xfrm>
              <a:off x="766120" y="345989"/>
              <a:ext cx="8686800" cy="6104238"/>
            </a:xfrm>
            <a:prstGeom prst="roundRect">
              <a:avLst>
                <a:gd name="adj" fmla="val 6546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4800" dirty="0"/>
            </a:p>
            <a:p>
              <a:pPr algn="ctr"/>
              <a:endParaRPr lang="fr-FR" sz="7200" dirty="0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4E2C9D0-D534-4FF9-9D7A-B8CA4F09DEB4}"/>
                </a:ext>
              </a:extLst>
            </p:cNvPr>
            <p:cNvSpPr/>
            <p:nvPr/>
          </p:nvSpPr>
          <p:spPr>
            <a:xfrm>
              <a:off x="9601201" y="370702"/>
              <a:ext cx="2372496" cy="4832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Vos places :</a:t>
              </a:r>
            </a:p>
            <a:p>
              <a:endParaRPr lang="fr-FR" sz="2400" dirty="0"/>
            </a:p>
            <a:p>
              <a:endParaRPr lang="fr-FR" sz="2400" dirty="0"/>
            </a:p>
            <a:p>
              <a:r>
                <a:rPr lang="fr-FR" sz="1600" i="1" dirty="0">
                  <a:solidFill>
                    <a:schemeClr val="bg1"/>
                  </a:solidFill>
                </a:rPr>
                <a:t>NOM Prénom</a:t>
              </a:r>
              <a:endParaRPr lang="fr-FR" sz="1600" dirty="0">
                <a:solidFill>
                  <a:schemeClr val="bg1"/>
                </a:solidFill>
              </a:endParaRPr>
            </a:p>
            <a:p>
              <a:r>
                <a:rPr lang="fr-FR" sz="1600" i="1" dirty="0">
                  <a:solidFill>
                    <a:schemeClr val="bg1"/>
                  </a:solidFill>
                </a:rPr>
                <a:t>Tribune choisie</a:t>
              </a:r>
            </a:p>
            <a:p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fr-FR" sz="1400" b="1" dirty="0">
                  <a:solidFill>
                    <a:schemeClr val="bg1"/>
                  </a:solidFill>
                </a:rPr>
                <a:t>+ </a:t>
              </a:r>
              <a:r>
                <a:rPr lang="fr-FR" sz="1400" i="1" dirty="0">
                  <a:solidFill>
                    <a:schemeClr val="bg1"/>
                  </a:solidFill>
                </a:rPr>
                <a:t>Cliquez pour ajouter une personne</a:t>
              </a:r>
            </a:p>
            <a:p>
              <a:endParaRPr lang="fr-FR" sz="1400" b="1" i="1" dirty="0">
                <a:solidFill>
                  <a:schemeClr val="bg1"/>
                </a:solidFill>
              </a:endParaRPr>
            </a:p>
            <a:p>
              <a:endParaRPr lang="fr-FR" sz="1400" b="1" i="1" dirty="0">
                <a:solidFill>
                  <a:schemeClr val="bg1"/>
                </a:solidFill>
              </a:endParaRPr>
            </a:p>
            <a:p>
              <a:endParaRPr lang="fr-FR" sz="1400" b="1" i="1" dirty="0">
                <a:solidFill>
                  <a:schemeClr val="bg1"/>
                </a:solidFill>
              </a:endParaRPr>
            </a:p>
            <a:p>
              <a:endParaRPr lang="fr-F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F8701A0-CD21-4172-A1E8-FE1650203735}"/>
                </a:ext>
              </a:extLst>
            </p:cNvPr>
            <p:cNvSpPr/>
            <p:nvPr/>
          </p:nvSpPr>
          <p:spPr>
            <a:xfrm>
              <a:off x="1547685" y="939113"/>
              <a:ext cx="7117492" cy="4917989"/>
            </a:xfrm>
            <a:prstGeom prst="roundRect">
              <a:avLst>
                <a:gd name="adj" fmla="val 24708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F72320EC-CB2E-40FB-A8D1-E5B0FFD7C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2400" y="939111"/>
              <a:ext cx="1" cy="13383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C76AD66-AAF5-4ED0-8BC1-EBB8A412A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3468" y="939111"/>
              <a:ext cx="1" cy="13383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652AD9D-EC2C-41DF-9988-F301B5B33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9393" y="4714098"/>
              <a:ext cx="1" cy="114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A09F108-3997-4C36-AB0F-58AB146FA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3468" y="4739209"/>
              <a:ext cx="2" cy="11178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A2FE20C2-85D1-4839-93E5-D31512C176BB}"/>
                </a:ext>
              </a:extLst>
            </p:cNvPr>
            <p:cNvCxnSpPr/>
            <p:nvPr/>
          </p:nvCxnSpPr>
          <p:spPr>
            <a:xfrm>
              <a:off x="7515998" y="2438400"/>
              <a:ext cx="11491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9CD14E8A-016B-4002-9A25-C635AF520AFC}"/>
                </a:ext>
              </a:extLst>
            </p:cNvPr>
            <p:cNvCxnSpPr/>
            <p:nvPr/>
          </p:nvCxnSpPr>
          <p:spPr>
            <a:xfrm>
              <a:off x="7515998" y="4371975"/>
              <a:ext cx="11491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1710F23-E5A6-490C-B7AF-9930733B6C91}"/>
                </a:ext>
              </a:extLst>
            </p:cNvPr>
            <p:cNvCxnSpPr/>
            <p:nvPr/>
          </p:nvCxnSpPr>
          <p:spPr>
            <a:xfrm>
              <a:off x="1547685" y="2409825"/>
              <a:ext cx="11491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E6E2DEF1-D915-474F-AA33-DE19416DD309}"/>
                </a:ext>
              </a:extLst>
            </p:cNvPr>
            <p:cNvCxnSpPr/>
            <p:nvPr/>
          </p:nvCxnSpPr>
          <p:spPr>
            <a:xfrm>
              <a:off x="1547685" y="4343400"/>
              <a:ext cx="11491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65BF59F-2C2C-49F3-89FF-935E8B1334B2}"/>
                </a:ext>
              </a:extLst>
            </p:cNvPr>
            <p:cNvGrpSpPr/>
            <p:nvPr/>
          </p:nvGrpSpPr>
          <p:grpSpPr>
            <a:xfrm>
              <a:off x="2696863" y="2082112"/>
              <a:ext cx="4819136" cy="2631989"/>
              <a:chOff x="2755556" y="1841157"/>
              <a:chExt cx="4819136" cy="263198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19CE96C7-3084-4FB2-8B20-618699C2006B}"/>
                  </a:ext>
                </a:extLst>
              </p:cNvPr>
              <p:cNvSpPr/>
              <p:nvPr/>
            </p:nvSpPr>
            <p:spPr>
              <a:xfrm>
                <a:off x="2755557" y="1841157"/>
                <a:ext cx="4819135" cy="2631989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197FC72C-1EF5-4DC3-A355-F1BE0E156A78}"/>
                  </a:ext>
                </a:extLst>
              </p:cNvPr>
              <p:cNvCxnSpPr>
                <a:stCxn id="5" idx="0"/>
                <a:endCxn id="5" idx="2"/>
              </p:cNvCxnSpPr>
              <p:nvPr/>
            </p:nvCxnSpPr>
            <p:spPr>
              <a:xfrm>
                <a:off x="5165125" y="1841157"/>
                <a:ext cx="0" cy="26319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A833773-5D33-49FD-A408-6929B028CB56}"/>
                  </a:ext>
                </a:extLst>
              </p:cNvPr>
              <p:cNvSpPr/>
              <p:nvPr/>
            </p:nvSpPr>
            <p:spPr>
              <a:xfrm>
                <a:off x="4812957" y="2808072"/>
                <a:ext cx="704334" cy="69815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32974A-D1FB-4165-A549-99491B4C4FD6}"/>
                  </a:ext>
                </a:extLst>
              </p:cNvPr>
              <p:cNvSpPr/>
              <p:nvPr/>
            </p:nvSpPr>
            <p:spPr>
              <a:xfrm>
                <a:off x="7002162" y="2629670"/>
                <a:ext cx="572529" cy="105496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C10DC7A-2BE0-4D3B-9418-505F8CEC6D41}"/>
                  </a:ext>
                </a:extLst>
              </p:cNvPr>
              <p:cNvSpPr/>
              <p:nvPr/>
            </p:nvSpPr>
            <p:spPr>
              <a:xfrm>
                <a:off x="2755556" y="2629670"/>
                <a:ext cx="572529" cy="105496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F65950B8-3A89-4207-8F2A-A7808F1C52E1}"/>
                </a:ext>
              </a:extLst>
            </p:cNvPr>
            <p:cNvSpPr txBox="1"/>
            <p:nvPr/>
          </p:nvSpPr>
          <p:spPr>
            <a:xfrm>
              <a:off x="4858523" y="1000898"/>
              <a:ext cx="478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/>
                <a:t>A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F747550-0BB8-41B7-86AD-90D4DD56036D}"/>
                </a:ext>
              </a:extLst>
            </p:cNvPr>
            <p:cNvSpPr txBox="1"/>
            <p:nvPr/>
          </p:nvSpPr>
          <p:spPr>
            <a:xfrm>
              <a:off x="4855434" y="4714098"/>
              <a:ext cx="478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/>
                <a:t>E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4349A1-21D7-4F02-8EC3-31BD8A08DD42}"/>
                </a:ext>
              </a:extLst>
            </p:cNvPr>
            <p:cNvSpPr txBox="1"/>
            <p:nvPr/>
          </p:nvSpPr>
          <p:spPr>
            <a:xfrm>
              <a:off x="7515998" y="1097692"/>
              <a:ext cx="478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/>
                <a:t>B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EB0AFFEC-D9C0-4E88-A9FE-4CBB881CE460}"/>
                </a:ext>
              </a:extLst>
            </p:cNvPr>
            <p:cNvSpPr txBox="1"/>
            <p:nvPr/>
          </p:nvSpPr>
          <p:spPr>
            <a:xfrm>
              <a:off x="7843453" y="2812961"/>
              <a:ext cx="478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/>
                <a:t>C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3FB9014-5073-40DA-94EB-39F4C495DBDC}"/>
                </a:ext>
              </a:extLst>
            </p:cNvPr>
            <p:cNvSpPr txBox="1"/>
            <p:nvPr/>
          </p:nvSpPr>
          <p:spPr>
            <a:xfrm>
              <a:off x="7564911" y="4371974"/>
              <a:ext cx="478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/>
                <a:t>D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0BE4-DE1B-4187-9A83-7B222ABBB6E4}"/>
                </a:ext>
              </a:extLst>
            </p:cNvPr>
            <p:cNvSpPr txBox="1"/>
            <p:nvPr/>
          </p:nvSpPr>
          <p:spPr>
            <a:xfrm>
              <a:off x="2169128" y="4371975"/>
              <a:ext cx="478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/>
                <a:t>F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74A5D38-80BD-4D7F-800E-0164210B2670}"/>
                </a:ext>
              </a:extLst>
            </p:cNvPr>
            <p:cNvSpPr txBox="1"/>
            <p:nvPr/>
          </p:nvSpPr>
          <p:spPr>
            <a:xfrm>
              <a:off x="1890588" y="2812962"/>
              <a:ext cx="478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/>
                <a:t>G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EF860509-D0A3-4612-8B31-0A51B1D4F236}"/>
                </a:ext>
              </a:extLst>
            </p:cNvPr>
            <p:cNvSpPr txBox="1"/>
            <p:nvPr/>
          </p:nvSpPr>
          <p:spPr>
            <a:xfrm>
              <a:off x="2201048" y="1097691"/>
              <a:ext cx="478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/>
                <a:t>H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FE9132E7-5086-4B2E-9E21-08B876261369}"/>
                </a:ext>
              </a:extLst>
            </p:cNvPr>
            <p:cNvSpPr txBox="1"/>
            <p:nvPr/>
          </p:nvSpPr>
          <p:spPr>
            <a:xfrm>
              <a:off x="4214943" y="1697623"/>
              <a:ext cx="1703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XXX  places restantes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2F65345-25DA-41E5-9E25-8EEE819FEBE9}"/>
                </a:ext>
              </a:extLst>
            </p:cNvPr>
            <p:cNvSpPr txBox="1"/>
            <p:nvPr/>
          </p:nvSpPr>
          <p:spPr>
            <a:xfrm>
              <a:off x="6903439" y="1800183"/>
              <a:ext cx="1703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XXX  places restantes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D046B80-0312-4D57-BD85-936AB2A762CE}"/>
                </a:ext>
              </a:extLst>
            </p:cNvPr>
            <p:cNvSpPr txBox="1"/>
            <p:nvPr/>
          </p:nvSpPr>
          <p:spPr>
            <a:xfrm>
              <a:off x="7537237" y="3663975"/>
              <a:ext cx="109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XXX  places restantes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A48E7A0-C0C3-40D9-9EBB-2B0CB2CEF9D1}"/>
                </a:ext>
              </a:extLst>
            </p:cNvPr>
            <p:cNvSpPr txBox="1"/>
            <p:nvPr/>
          </p:nvSpPr>
          <p:spPr>
            <a:xfrm>
              <a:off x="4242875" y="5480186"/>
              <a:ext cx="1703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XXX  places restantes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BF4FCBCC-130A-4F0A-964E-6D18A191A412}"/>
                </a:ext>
              </a:extLst>
            </p:cNvPr>
            <p:cNvSpPr txBox="1"/>
            <p:nvPr/>
          </p:nvSpPr>
          <p:spPr>
            <a:xfrm>
              <a:off x="1612501" y="1800183"/>
              <a:ext cx="1703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XXX  places restantes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301B884A-D19F-4133-9CE9-DE5EDC9A7AF2}"/>
                </a:ext>
              </a:extLst>
            </p:cNvPr>
            <p:cNvSpPr txBox="1"/>
            <p:nvPr/>
          </p:nvSpPr>
          <p:spPr>
            <a:xfrm>
              <a:off x="2116159" y="5101521"/>
              <a:ext cx="1115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XXX  places restantes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C963A4C5-5B5C-4735-BA76-C5A704215BD7}"/>
                </a:ext>
              </a:extLst>
            </p:cNvPr>
            <p:cNvSpPr txBox="1"/>
            <p:nvPr/>
          </p:nvSpPr>
          <p:spPr>
            <a:xfrm>
              <a:off x="6975523" y="5109513"/>
              <a:ext cx="1115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XXX  places restantes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E508CD-F520-49E4-9C4A-734AB8544984}"/>
                </a:ext>
              </a:extLst>
            </p:cNvPr>
            <p:cNvSpPr txBox="1"/>
            <p:nvPr/>
          </p:nvSpPr>
          <p:spPr>
            <a:xfrm>
              <a:off x="1623501" y="3643958"/>
              <a:ext cx="109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XXX  places restantes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90C79669-17FB-4748-9513-7A32875FA6BC}"/>
              </a:ext>
            </a:extLst>
          </p:cNvPr>
          <p:cNvSpPr txBox="1"/>
          <p:nvPr/>
        </p:nvSpPr>
        <p:spPr>
          <a:xfrm rot="1101265">
            <a:off x="228487" y="1850139"/>
            <a:ext cx="11735025" cy="28623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 ATTENTE</a:t>
            </a:r>
          </a:p>
        </p:txBody>
      </p:sp>
    </p:spTree>
    <p:extLst>
      <p:ext uri="{BB962C8B-B14F-4D97-AF65-F5344CB8AC3E}">
        <p14:creationId xmlns:p14="http://schemas.microsoft.com/office/powerpoint/2010/main" val="137124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7B35E50-03FB-4094-BB28-64AB9881D4DA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  <a:p>
            <a:pPr algn="ctr"/>
            <a:endParaRPr lang="fr-FR" sz="72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4E2C9D0-D534-4FF9-9D7A-B8CA4F09DEB4}"/>
              </a:ext>
            </a:extLst>
          </p:cNvPr>
          <p:cNvSpPr/>
          <p:nvPr/>
        </p:nvSpPr>
        <p:spPr>
          <a:xfrm>
            <a:off x="9601201" y="370702"/>
            <a:ext cx="2372496" cy="4832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Vos places :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1600" i="1" dirty="0">
                <a:solidFill>
                  <a:schemeClr val="bg1"/>
                </a:solidFill>
              </a:rPr>
              <a:t>NOM Prénom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i="1" dirty="0">
                <a:solidFill>
                  <a:schemeClr val="bg1"/>
                </a:solidFill>
              </a:rPr>
              <a:t>Tribune choisie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1400" b="1" dirty="0">
                <a:solidFill>
                  <a:schemeClr val="bg1"/>
                </a:solidFill>
              </a:rPr>
              <a:t>+ </a:t>
            </a:r>
            <a:r>
              <a:rPr lang="fr-FR" sz="1400" i="1" dirty="0">
                <a:solidFill>
                  <a:schemeClr val="bg1"/>
                </a:solidFill>
              </a:rPr>
              <a:t>Cliquez pour ajouter une personne</a:t>
            </a:r>
          </a:p>
          <a:p>
            <a:endParaRPr lang="fr-FR" sz="1400" b="1" i="1" dirty="0">
              <a:solidFill>
                <a:schemeClr val="bg1"/>
              </a:solidFill>
            </a:endParaRPr>
          </a:p>
          <a:p>
            <a:endParaRPr lang="fr-FR" sz="1400" b="1" i="1" dirty="0">
              <a:solidFill>
                <a:schemeClr val="bg1"/>
              </a:solidFill>
            </a:endParaRPr>
          </a:p>
          <a:p>
            <a:endParaRPr lang="fr-FR" sz="1400" b="1" i="1" dirty="0">
              <a:solidFill>
                <a:schemeClr val="bg1"/>
              </a:solidFill>
            </a:endParaRPr>
          </a:p>
          <a:p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F8701A0-CD21-4172-A1E8-FE1650203735}"/>
              </a:ext>
            </a:extLst>
          </p:cNvPr>
          <p:cNvSpPr/>
          <p:nvPr/>
        </p:nvSpPr>
        <p:spPr>
          <a:xfrm>
            <a:off x="1547685" y="939113"/>
            <a:ext cx="7117492" cy="4917989"/>
          </a:xfrm>
          <a:prstGeom prst="roundRect">
            <a:avLst>
              <a:gd name="adj" fmla="val 24708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72320EC-CB2E-40FB-A8D1-E5B0FFD7CBEB}"/>
              </a:ext>
            </a:extLst>
          </p:cNvPr>
          <p:cNvCxnSpPr>
            <a:cxnSpLocks/>
          </p:cNvCxnSpPr>
          <p:nvPr/>
        </p:nvCxnSpPr>
        <p:spPr>
          <a:xfrm flipH="1">
            <a:off x="3252400" y="939111"/>
            <a:ext cx="1" cy="1338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C76AD66-AAF5-4ED0-8BC1-EBB8A412A0CC}"/>
              </a:ext>
            </a:extLst>
          </p:cNvPr>
          <p:cNvCxnSpPr>
            <a:cxnSpLocks/>
          </p:cNvCxnSpPr>
          <p:nvPr/>
        </p:nvCxnSpPr>
        <p:spPr>
          <a:xfrm flipH="1">
            <a:off x="6943468" y="939111"/>
            <a:ext cx="1" cy="1338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652AD9D-EC2C-41DF-9988-F301B5B332D4}"/>
              </a:ext>
            </a:extLst>
          </p:cNvPr>
          <p:cNvCxnSpPr>
            <a:cxnSpLocks/>
          </p:cNvCxnSpPr>
          <p:nvPr/>
        </p:nvCxnSpPr>
        <p:spPr>
          <a:xfrm flipH="1">
            <a:off x="3269393" y="4714098"/>
            <a:ext cx="1" cy="1142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A09F108-3997-4C36-AB0F-58AB146FA81C}"/>
              </a:ext>
            </a:extLst>
          </p:cNvPr>
          <p:cNvCxnSpPr>
            <a:cxnSpLocks/>
          </p:cNvCxnSpPr>
          <p:nvPr/>
        </p:nvCxnSpPr>
        <p:spPr>
          <a:xfrm flipH="1">
            <a:off x="6943468" y="4739209"/>
            <a:ext cx="2" cy="1117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FE20C2-85D1-4839-93E5-D31512C176BB}"/>
              </a:ext>
            </a:extLst>
          </p:cNvPr>
          <p:cNvCxnSpPr/>
          <p:nvPr/>
        </p:nvCxnSpPr>
        <p:spPr>
          <a:xfrm>
            <a:off x="7515998" y="2438400"/>
            <a:ext cx="1149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CD14E8A-016B-4002-9A25-C635AF520AFC}"/>
              </a:ext>
            </a:extLst>
          </p:cNvPr>
          <p:cNvCxnSpPr/>
          <p:nvPr/>
        </p:nvCxnSpPr>
        <p:spPr>
          <a:xfrm>
            <a:off x="7515998" y="4371975"/>
            <a:ext cx="1149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1710F23-E5A6-490C-B7AF-9930733B6C91}"/>
              </a:ext>
            </a:extLst>
          </p:cNvPr>
          <p:cNvCxnSpPr/>
          <p:nvPr/>
        </p:nvCxnSpPr>
        <p:spPr>
          <a:xfrm>
            <a:off x="1547685" y="2409825"/>
            <a:ext cx="1149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6E2DEF1-D915-474F-AA33-DE19416DD309}"/>
              </a:ext>
            </a:extLst>
          </p:cNvPr>
          <p:cNvCxnSpPr/>
          <p:nvPr/>
        </p:nvCxnSpPr>
        <p:spPr>
          <a:xfrm>
            <a:off x="1547685" y="4343400"/>
            <a:ext cx="1149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65BF59F-2C2C-49F3-89FF-935E8B1334B2}"/>
              </a:ext>
            </a:extLst>
          </p:cNvPr>
          <p:cNvGrpSpPr/>
          <p:nvPr/>
        </p:nvGrpSpPr>
        <p:grpSpPr>
          <a:xfrm>
            <a:off x="2696863" y="2082112"/>
            <a:ext cx="4819136" cy="2631989"/>
            <a:chOff x="2755556" y="1841157"/>
            <a:chExt cx="4819136" cy="263198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9CE96C7-3084-4FB2-8B20-618699C2006B}"/>
                </a:ext>
              </a:extLst>
            </p:cNvPr>
            <p:cNvSpPr/>
            <p:nvPr/>
          </p:nvSpPr>
          <p:spPr>
            <a:xfrm>
              <a:off x="2755557" y="1841157"/>
              <a:ext cx="4819135" cy="263198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97FC72C-1EF5-4DC3-A355-F1BE0E156A78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5165125" y="1841157"/>
              <a:ext cx="0" cy="26319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A833773-5D33-49FD-A408-6929B028CB56}"/>
                </a:ext>
              </a:extLst>
            </p:cNvPr>
            <p:cNvSpPr/>
            <p:nvPr/>
          </p:nvSpPr>
          <p:spPr>
            <a:xfrm>
              <a:off x="4812957" y="2808072"/>
              <a:ext cx="704334" cy="6981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32974A-D1FB-4165-A549-99491B4C4FD6}"/>
                </a:ext>
              </a:extLst>
            </p:cNvPr>
            <p:cNvSpPr/>
            <p:nvPr/>
          </p:nvSpPr>
          <p:spPr>
            <a:xfrm>
              <a:off x="7002162" y="2629670"/>
              <a:ext cx="572529" cy="10549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10DC7A-2BE0-4D3B-9418-505F8CEC6D41}"/>
                </a:ext>
              </a:extLst>
            </p:cNvPr>
            <p:cNvSpPr/>
            <p:nvPr/>
          </p:nvSpPr>
          <p:spPr>
            <a:xfrm>
              <a:off x="2755556" y="2629670"/>
              <a:ext cx="572529" cy="10549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65950B8-3A89-4207-8F2A-A7808F1C52E1}"/>
              </a:ext>
            </a:extLst>
          </p:cNvPr>
          <p:cNvSpPr txBox="1"/>
          <p:nvPr/>
        </p:nvSpPr>
        <p:spPr>
          <a:xfrm>
            <a:off x="4858523" y="1000898"/>
            <a:ext cx="47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F747550-0BB8-41B7-86AD-90D4DD56036D}"/>
              </a:ext>
            </a:extLst>
          </p:cNvPr>
          <p:cNvSpPr txBox="1"/>
          <p:nvPr/>
        </p:nvSpPr>
        <p:spPr>
          <a:xfrm>
            <a:off x="4855434" y="4714098"/>
            <a:ext cx="47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94349A1-21D7-4F02-8EC3-31BD8A08DD42}"/>
              </a:ext>
            </a:extLst>
          </p:cNvPr>
          <p:cNvSpPr txBox="1"/>
          <p:nvPr/>
        </p:nvSpPr>
        <p:spPr>
          <a:xfrm>
            <a:off x="7515998" y="1097692"/>
            <a:ext cx="47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B0AFFEC-D9C0-4E88-A9FE-4CBB881CE460}"/>
              </a:ext>
            </a:extLst>
          </p:cNvPr>
          <p:cNvSpPr txBox="1"/>
          <p:nvPr/>
        </p:nvSpPr>
        <p:spPr>
          <a:xfrm>
            <a:off x="7843453" y="2812961"/>
            <a:ext cx="47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3FB9014-5073-40DA-94EB-39F4C495DBDC}"/>
              </a:ext>
            </a:extLst>
          </p:cNvPr>
          <p:cNvSpPr txBox="1"/>
          <p:nvPr/>
        </p:nvSpPr>
        <p:spPr>
          <a:xfrm>
            <a:off x="7564911" y="4371974"/>
            <a:ext cx="47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9890BE4-DE1B-4187-9A83-7B222ABBB6E4}"/>
              </a:ext>
            </a:extLst>
          </p:cNvPr>
          <p:cNvSpPr txBox="1"/>
          <p:nvPr/>
        </p:nvSpPr>
        <p:spPr>
          <a:xfrm>
            <a:off x="2169128" y="4371975"/>
            <a:ext cx="47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74A5D38-80BD-4D7F-800E-0164210B2670}"/>
              </a:ext>
            </a:extLst>
          </p:cNvPr>
          <p:cNvSpPr txBox="1"/>
          <p:nvPr/>
        </p:nvSpPr>
        <p:spPr>
          <a:xfrm>
            <a:off x="1890588" y="2812962"/>
            <a:ext cx="47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F860509-D0A3-4612-8B31-0A51B1D4F236}"/>
              </a:ext>
            </a:extLst>
          </p:cNvPr>
          <p:cNvSpPr txBox="1"/>
          <p:nvPr/>
        </p:nvSpPr>
        <p:spPr>
          <a:xfrm>
            <a:off x="2201048" y="1097691"/>
            <a:ext cx="47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E9132E7-5086-4B2E-9E21-08B876261369}"/>
              </a:ext>
            </a:extLst>
          </p:cNvPr>
          <p:cNvSpPr txBox="1"/>
          <p:nvPr/>
        </p:nvSpPr>
        <p:spPr>
          <a:xfrm>
            <a:off x="4214943" y="1697623"/>
            <a:ext cx="170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XXX  places restantes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2F65345-25DA-41E5-9E25-8EEE819FEBE9}"/>
              </a:ext>
            </a:extLst>
          </p:cNvPr>
          <p:cNvSpPr txBox="1"/>
          <p:nvPr/>
        </p:nvSpPr>
        <p:spPr>
          <a:xfrm>
            <a:off x="6903439" y="1800183"/>
            <a:ext cx="170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XXX  places restantes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D046B80-0312-4D57-BD85-936AB2A762CE}"/>
              </a:ext>
            </a:extLst>
          </p:cNvPr>
          <p:cNvSpPr txBox="1"/>
          <p:nvPr/>
        </p:nvSpPr>
        <p:spPr>
          <a:xfrm>
            <a:off x="7537237" y="3663975"/>
            <a:ext cx="1091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XXX  places restantes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A48E7A0-C0C3-40D9-9EBB-2B0CB2CEF9D1}"/>
              </a:ext>
            </a:extLst>
          </p:cNvPr>
          <p:cNvSpPr txBox="1"/>
          <p:nvPr/>
        </p:nvSpPr>
        <p:spPr>
          <a:xfrm>
            <a:off x="4242875" y="5480186"/>
            <a:ext cx="170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XXX  places restantes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F4FCBCC-130A-4F0A-964E-6D18A191A412}"/>
              </a:ext>
            </a:extLst>
          </p:cNvPr>
          <p:cNvSpPr txBox="1"/>
          <p:nvPr/>
        </p:nvSpPr>
        <p:spPr>
          <a:xfrm>
            <a:off x="1612501" y="1800183"/>
            <a:ext cx="170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XXX  places restantes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01B884A-D19F-4133-9CE9-DE5EDC9A7AF2}"/>
              </a:ext>
            </a:extLst>
          </p:cNvPr>
          <p:cNvSpPr txBox="1"/>
          <p:nvPr/>
        </p:nvSpPr>
        <p:spPr>
          <a:xfrm>
            <a:off x="2116159" y="5101521"/>
            <a:ext cx="111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XXX  places restantes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963A4C5-5B5C-4735-BA76-C5A704215BD7}"/>
              </a:ext>
            </a:extLst>
          </p:cNvPr>
          <p:cNvSpPr txBox="1"/>
          <p:nvPr/>
        </p:nvSpPr>
        <p:spPr>
          <a:xfrm>
            <a:off x="6975523" y="5109513"/>
            <a:ext cx="111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XXX  places restantes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DE508CD-F520-49E4-9C4A-734AB8544984}"/>
              </a:ext>
            </a:extLst>
          </p:cNvPr>
          <p:cNvSpPr txBox="1"/>
          <p:nvPr/>
        </p:nvSpPr>
        <p:spPr>
          <a:xfrm>
            <a:off x="1623501" y="3643958"/>
            <a:ext cx="1091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XXX  places restantes</a:t>
            </a:r>
          </a:p>
        </p:txBody>
      </p:sp>
    </p:spTree>
    <p:extLst>
      <p:ext uri="{BB962C8B-B14F-4D97-AF65-F5344CB8AC3E}">
        <p14:creationId xmlns:p14="http://schemas.microsoft.com/office/powerpoint/2010/main" val="126248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image calendrier mensuel&quot;">
            <a:extLst>
              <a:ext uri="{FF2B5EF4-FFF2-40B4-BE49-F238E27FC236}">
                <a16:creationId xmlns:a16="http://schemas.microsoft.com/office/drawing/2014/main" id="{3B824CB8-8A8F-42CB-AE31-189AE4B3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17" y="5149207"/>
            <a:ext cx="2051221" cy="150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10AF2E-4B98-4176-82CA-106F2B97863A}"/>
              </a:ext>
            </a:extLst>
          </p:cNvPr>
          <p:cNvSpPr/>
          <p:nvPr/>
        </p:nvSpPr>
        <p:spPr>
          <a:xfrm>
            <a:off x="766120" y="370702"/>
            <a:ext cx="8686800" cy="14992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u="sng" dirty="0"/>
              <a:t>Nom évènement </a:t>
            </a:r>
            <a:endParaRPr lang="fr-FR" dirty="0"/>
          </a:p>
          <a:p>
            <a:endParaRPr lang="fr-FR" dirty="0"/>
          </a:p>
          <a:p>
            <a:r>
              <a:rPr lang="fr-FR" dirty="0"/>
              <a:t>Description</a:t>
            </a:r>
          </a:p>
          <a:p>
            <a:pPr algn="r"/>
            <a:r>
              <a:rPr lang="fr-FR" dirty="0"/>
              <a:t>Date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081D0F6-11E4-4802-9E91-1CD4D5659A81}"/>
              </a:ext>
            </a:extLst>
          </p:cNvPr>
          <p:cNvSpPr/>
          <p:nvPr/>
        </p:nvSpPr>
        <p:spPr>
          <a:xfrm>
            <a:off x="766120" y="2071821"/>
            <a:ext cx="8686800" cy="14992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u="sng" dirty="0"/>
              <a:t>Nom évènement </a:t>
            </a:r>
            <a:endParaRPr lang="fr-FR" dirty="0"/>
          </a:p>
          <a:p>
            <a:endParaRPr lang="fr-FR" dirty="0"/>
          </a:p>
          <a:p>
            <a:r>
              <a:rPr lang="fr-FR" dirty="0"/>
              <a:t>Description</a:t>
            </a:r>
          </a:p>
          <a:p>
            <a:pPr algn="r"/>
            <a:r>
              <a:rPr lang="fr-FR" dirty="0"/>
              <a:t>Date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B8EC9A0-739F-4F10-8EA0-1E535BDBB33E}"/>
              </a:ext>
            </a:extLst>
          </p:cNvPr>
          <p:cNvSpPr/>
          <p:nvPr/>
        </p:nvSpPr>
        <p:spPr>
          <a:xfrm>
            <a:off x="766120" y="3772940"/>
            <a:ext cx="8686800" cy="14992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u="sng" dirty="0"/>
              <a:t>Nom évènement </a:t>
            </a:r>
            <a:endParaRPr lang="fr-FR" dirty="0"/>
          </a:p>
          <a:p>
            <a:endParaRPr lang="fr-FR" dirty="0"/>
          </a:p>
          <a:p>
            <a:r>
              <a:rPr lang="fr-FR" dirty="0"/>
              <a:t>Description</a:t>
            </a:r>
          </a:p>
          <a:p>
            <a:pPr algn="r"/>
            <a:r>
              <a:rPr lang="fr-FR" dirty="0"/>
              <a:t>Date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47222B7-A96A-41AD-B22B-5F11A429C056}"/>
              </a:ext>
            </a:extLst>
          </p:cNvPr>
          <p:cNvSpPr/>
          <p:nvPr/>
        </p:nvSpPr>
        <p:spPr>
          <a:xfrm>
            <a:off x="766120" y="5474059"/>
            <a:ext cx="8686800" cy="8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u="sng" dirty="0"/>
              <a:t>Nom évènement </a:t>
            </a:r>
            <a:endParaRPr lang="fr-FR" dirty="0"/>
          </a:p>
          <a:p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19A1498-A2C1-4206-9FB5-6EB0F5762795}"/>
              </a:ext>
            </a:extLst>
          </p:cNvPr>
          <p:cNvSpPr/>
          <p:nvPr/>
        </p:nvSpPr>
        <p:spPr>
          <a:xfrm>
            <a:off x="9601201" y="370702"/>
            <a:ext cx="2372496" cy="470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 d’ouverture et accès du stade</a:t>
            </a:r>
          </a:p>
        </p:txBody>
      </p:sp>
    </p:spTree>
    <p:extLst>
      <p:ext uri="{BB962C8B-B14F-4D97-AF65-F5344CB8AC3E}">
        <p14:creationId xmlns:p14="http://schemas.microsoft.com/office/powerpoint/2010/main" val="209959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8F2A245-F95C-4578-A719-B16736847267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DB2DF11-8744-4718-BD6E-65CE0F38A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46463"/>
              </p:ext>
            </p:extLst>
          </p:nvPr>
        </p:nvGraphicFramePr>
        <p:xfrm>
          <a:off x="1045520" y="654908"/>
          <a:ext cx="8135547" cy="55706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62221">
                  <a:extLst>
                    <a:ext uri="{9D8B030D-6E8A-4147-A177-3AD203B41FA5}">
                      <a16:colId xmlns:a16="http://schemas.microsoft.com/office/drawing/2014/main" val="1173322856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1863416138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2925820127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1759525312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3872048932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296519004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2909428692"/>
                    </a:ext>
                  </a:extLst>
                </a:gridCol>
              </a:tblGrid>
              <a:tr h="620590">
                <a:tc gridSpan="7"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Mois - Année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83878"/>
                  </a:ext>
                </a:extLst>
              </a:tr>
              <a:tr h="970494"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4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5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6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7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349365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8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9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10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13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14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69531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15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16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17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18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</a:t>
                      </a:r>
                    </a:p>
                    <a:p>
                      <a:r>
                        <a:rPr lang="fr-FR" sz="1800"/>
                        <a:t>Titre Event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20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45198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22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23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24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25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26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27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28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4937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29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30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43088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58768B1-7625-4C06-AB80-53B3AC319024}"/>
              </a:ext>
            </a:extLst>
          </p:cNvPr>
          <p:cNvSpPr/>
          <p:nvPr/>
        </p:nvSpPr>
        <p:spPr>
          <a:xfrm>
            <a:off x="9601201" y="370702"/>
            <a:ext cx="2372496" cy="470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Mois</a:t>
            </a:r>
          </a:p>
          <a:p>
            <a:endParaRPr lang="fr-FR" dirty="0"/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endParaRPr lang="fr-FR" dirty="0"/>
          </a:p>
        </p:txBody>
      </p:sp>
      <p:sp>
        <p:nvSpPr>
          <p:cNvPr id="10" name="Bouton d’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7EBC0AA-05FA-49E6-96A9-94D7283BFDFC}"/>
              </a:ext>
            </a:extLst>
          </p:cNvPr>
          <p:cNvSpPr/>
          <p:nvPr/>
        </p:nvSpPr>
        <p:spPr>
          <a:xfrm>
            <a:off x="9823622" y="5634680"/>
            <a:ext cx="1927654" cy="1025611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06E86CC-D41E-444C-B591-51F577FFD08B}"/>
              </a:ext>
            </a:extLst>
          </p:cNvPr>
          <p:cNvSpPr txBox="1"/>
          <p:nvPr/>
        </p:nvSpPr>
        <p:spPr>
          <a:xfrm>
            <a:off x="9823622" y="5357339"/>
            <a:ext cx="1927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Retour à la Une</a:t>
            </a:r>
          </a:p>
        </p:txBody>
      </p:sp>
    </p:spTree>
    <p:extLst>
      <p:ext uri="{BB962C8B-B14F-4D97-AF65-F5344CB8AC3E}">
        <p14:creationId xmlns:p14="http://schemas.microsoft.com/office/powerpoint/2010/main" val="49324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0D4A358-CAD4-4D83-888F-F51B18E3245A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u="sng" dirty="0"/>
              <a:t>Evènement</a:t>
            </a:r>
          </a:p>
          <a:p>
            <a:pPr algn="ctr"/>
            <a:endParaRPr lang="fr-FR" sz="4800" dirty="0"/>
          </a:p>
          <a:p>
            <a:pPr algn="ctr"/>
            <a:endParaRPr lang="fr-FR" sz="4800" dirty="0"/>
          </a:p>
          <a:p>
            <a:pPr algn="ctr"/>
            <a:r>
              <a:rPr lang="fr-FR" sz="3200" dirty="0"/>
              <a:t>Description de l’évènement, petit « à propos » et résumé des derniers évènements de l’artiste/des équipes</a:t>
            </a:r>
          </a:p>
          <a:p>
            <a:pPr algn="ctr"/>
            <a:endParaRPr lang="fr-FR" sz="4800" dirty="0"/>
          </a:p>
          <a:p>
            <a:pPr algn="ctr"/>
            <a:endParaRPr lang="fr-FR" sz="72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7F4FA45-BA9C-44C2-B339-978A816E50D6}"/>
              </a:ext>
            </a:extLst>
          </p:cNvPr>
          <p:cNvSpPr/>
          <p:nvPr/>
        </p:nvSpPr>
        <p:spPr>
          <a:xfrm>
            <a:off x="9601201" y="370702"/>
            <a:ext cx="2372496" cy="6104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600" dirty="0"/>
              <a:t>Jour et Horaire :</a:t>
            </a:r>
          </a:p>
          <a:p>
            <a:endParaRPr lang="fr-FR" sz="1600" dirty="0"/>
          </a:p>
          <a:p>
            <a:r>
              <a:rPr lang="fr-FR" sz="1600" dirty="0"/>
              <a:t>Le    …/…</a:t>
            </a:r>
          </a:p>
          <a:p>
            <a:r>
              <a:rPr lang="fr-FR" sz="1600" dirty="0"/>
              <a:t>À     ...h…</a:t>
            </a:r>
          </a:p>
          <a:p>
            <a:endParaRPr lang="fr-FR" sz="2600" dirty="0"/>
          </a:p>
          <a:p>
            <a:r>
              <a:rPr lang="fr-FR" sz="2600" dirty="0"/>
              <a:t>Tarifs :</a:t>
            </a:r>
            <a:endParaRPr lang="fr-FR" dirty="0"/>
          </a:p>
          <a:p>
            <a:endParaRPr lang="fr-FR" sz="1600" dirty="0"/>
          </a:p>
          <a:p>
            <a:pPr>
              <a:lnSpc>
                <a:spcPct val="150000"/>
              </a:lnSpc>
            </a:pPr>
            <a:r>
              <a:rPr lang="fr-FR" sz="1600" dirty="0"/>
              <a:t>Enfant :                   ……€ 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Adulte :                   ……€ 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Handicapé* :          ……€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Etudiant* :              ……€</a:t>
            </a:r>
          </a:p>
          <a:p>
            <a:endParaRPr lang="fr-FR" sz="1600" dirty="0"/>
          </a:p>
          <a:p>
            <a:r>
              <a:rPr lang="fr-FR" sz="1600" dirty="0"/>
              <a:t>*nécessite justificatif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83925F-8335-4394-A3D8-FD2F8113F275}"/>
              </a:ext>
            </a:extLst>
          </p:cNvPr>
          <p:cNvSpPr/>
          <p:nvPr/>
        </p:nvSpPr>
        <p:spPr>
          <a:xfrm>
            <a:off x="1136820" y="5436973"/>
            <a:ext cx="1927654" cy="716692"/>
          </a:xfrm>
          <a:prstGeom prst="roundRect">
            <a:avLst>
              <a:gd name="adj" fmla="val 339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Retour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947BBB9-C24F-4BFC-98BC-42C6E0E986BC}"/>
              </a:ext>
            </a:extLst>
          </p:cNvPr>
          <p:cNvSpPr/>
          <p:nvPr/>
        </p:nvSpPr>
        <p:spPr>
          <a:xfrm>
            <a:off x="7199874" y="5436973"/>
            <a:ext cx="1927654" cy="716692"/>
          </a:xfrm>
          <a:prstGeom prst="roundRect">
            <a:avLst>
              <a:gd name="adj" fmla="val 339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Assister</a:t>
            </a:r>
          </a:p>
        </p:txBody>
      </p:sp>
    </p:spTree>
    <p:extLst>
      <p:ext uri="{BB962C8B-B14F-4D97-AF65-F5344CB8AC3E}">
        <p14:creationId xmlns:p14="http://schemas.microsoft.com/office/powerpoint/2010/main" val="91876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0D4A358-CAD4-4D83-888F-F51B18E3245A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dirty="0"/>
              <a:t>Souhaitez-vous vous connecter ?</a:t>
            </a:r>
          </a:p>
          <a:p>
            <a:pPr algn="ctr"/>
            <a:endParaRPr lang="fr-FR" sz="4800" dirty="0"/>
          </a:p>
          <a:p>
            <a:pPr algn="ctr"/>
            <a:endParaRPr lang="fr-FR" sz="4800" dirty="0"/>
          </a:p>
          <a:p>
            <a:pPr algn="ctr"/>
            <a:endParaRPr lang="fr-FR" sz="4800" dirty="0"/>
          </a:p>
          <a:p>
            <a:pPr algn="ctr"/>
            <a:endParaRPr lang="fr-FR" sz="48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7F4FA45-BA9C-44C2-B339-978A816E50D6}"/>
              </a:ext>
            </a:extLst>
          </p:cNvPr>
          <p:cNvSpPr/>
          <p:nvPr/>
        </p:nvSpPr>
        <p:spPr>
          <a:xfrm>
            <a:off x="9601201" y="370702"/>
            <a:ext cx="2372496" cy="6104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Pourquoi avoir un compte :</a:t>
            </a:r>
          </a:p>
          <a:p>
            <a:pPr algn="ctr"/>
            <a:endParaRPr lang="fr-FR" sz="2400" dirty="0"/>
          </a:p>
          <a:p>
            <a:r>
              <a:rPr lang="fr-FR" dirty="0"/>
              <a:t>-recevoir son billet électronique</a:t>
            </a:r>
          </a:p>
          <a:p>
            <a:endParaRPr lang="fr-FR" dirty="0"/>
          </a:p>
          <a:p>
            <a:r>
              <a:rPr lang="fr-FR" dirty="0"/>
              <a:t>-des avantages exclusifs</a:t>
            </a:r>
          </a:p>
          <a:p>
            <a:endParaRPr lang="fr-FR" dirty="0"/>
          </a:p>
          <a:p>
            <a:r>
              <a:rPr lang="fr-FR" dirty="0"/>
              <a:t>-des places gratuites</a:t>
            </a:r>
          </a:p>
          <a:p>
            <a:endParaRPr lang="fr-FR" dirty="0"/>
          </a:p>
          <a:p>
            <a:r>
              <a:rPr lang="fr-FR" dirty="0"/>
              <a:t>-des concours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9EF612F-CCC3-4ECD-924E-1D7CAD1F7662}"/>
              </a:ext>
            </a:extLst>
          </p:cNvPr>
          <p:cNvSpPr/>
          <p:nvPr/>
        </p:nvSpPr>
        <p:spPr>
          <a:xfrm>
            <a:off x="7055709" y="5424614"/>
            <a:ext cx="2174789" cy="84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Continuer sans connexion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C998549-7E89-412B-827A-47CC0D489850}"/>
              </a:ext>
            </a:extLst>
          </p:cNvPr>
          <p:cNvSpPr/>
          <p:nvPr/>
        </p:nvSpPr>
        <p:spPr>
          <a:xfrm>
            <a:off x="3163331" y="3299254"/>
            <a:ext cx="3892378" cy="1421027"/>
          </a:xfrm>
          <a:prstGeom prst="round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Se connecter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24DA5D2-E918-44EB-8CAC-CCE7A81E6E86}"/>
              </a:ext>
            </a:extLst>
          </p:cNvPr>
          <p:cNvSpPr/>
          <p:nvPr/>
        </p:nvSpPr>
        <p:spPr>
          <a:xfrm>
            <a:off x="988542" y="5424614"/>
            <a:ext cx="2174789" cy="84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Créer un compte</a:t>
            </a:r>
          </a:p>
        </p:txBody>
      </p:sp>
    </p:spTree>
    <p:extLst>
      <p:ext uri="{BB962C8B-B14F-4D97-AF65-F5344CB8AC3E}">
        <p14:creationId xmlns:p14="http://schemas.microsoft.com/office/powerpoint/2010/main" val="112183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FD8EB04-6629-46A2-B561-56237F20AC15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  <a:p>
            <a:pPr algn="ctr"/>
            <a:endParaRPr lang="fr-FR" sz="4800" dirty="0"/>
          </a:p>
          <a:p>
            <a:pPr algn="ctr"/>
            <a:endParaRPr lang="fr-FR" sz="4800" dirty="0"/>
          </a:p>
          <a:p>
            <a:pPr algn="ctr"/>
            <a:endParaRPr lang="fr-FR" sz="48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7F4FA45-BA9C-44C2-B339-978A816E50D6}"/>
              </a:ext>
            </a:extLst>
          </p:cNvPr>
          <p:cNvSpPr/>
          <p:nvPr/>
        </p:nvSpPr>
        <p:spPr>
          <a:xfrm>
            <a:off x="9601201" y="370702"/>
            <a:ext cx="2372496" cy="6104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Pourquoi avoir un compte :</a:t>
            </a:r>
          </a:p>
          <a:p>
            <a:pPr algn="ctr"/>
            <a:endParaRPr lang="fr-FR" sz="2400" dirty="0"/>
          </a:p>
          <a:p>
            <a:r>
              <a:rPr lang="fr-FR" dirty="0"/>
              <a:t>-recevoir son billet électronique</a:t>
            </a:r>
          </a:p>
          <a:p>
            <a:endParaRPr lang="fr-FR" dirty="0"/>
          </a:p>
          <a:p>
            <a:r>
              <a:rPr lang="fr-FR" dirty="0"/>
              <a:t>-des avantages exclusifs</a:t>
            </a:r>
          </a:p>
          <a:p>
            <a:endParaRPr lang="fr-FR" dirty="0"/>
          </a:p>
          <a:p>
            <a:r>
              <a:rPr lang="fr-FR" dirty="0"/>
              <a:t>-des places gratuites</a:t>
            </a:r>
          </a:p>
          <a:p>
            <a:endParaRPr lang="fr-FR" dirty="0"/>
          </a:p>
          <a:p>
            <a:r>
              <a:rPr lang="fr-FR" dirty="0"/>
              <a:t>-des concours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4152DCC-791E-40A5-ACCC-4AB60175EA1C}"/>
              </a:ext>
            </a:extLst>
          </p:cNvPr>
          <p:cNvSpPr/>
          <p:nvPr/>
        </p:nvSpPr>
        <p:spPr>
          <a:xfrm>
            <a:off x="988542" y="5424614"/>
            <a:ext cx="2174789" cy="84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Annuler la création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E52FED0-5829-45AB-9904-FBAA6F1FD1ED}"/>
              </a:ext>
            </a:extLst>
          </p:cNvPr>
          <p:cNvGrpSpPr/>
          <p:nvPr/>
        </p:nvGrpSpPr>
        <p:grpSpPr>
          <a:xfrm>
            <a:off x="1654034" y="856042"/>
            <a:ext cx="6808472" cy="4295888"/>
            <a:chOff x="1802315" y="917825"/>
            <a:chExt cx="6808472" cy="4295888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3EFEA28-EC75-4404-8FDC-15A1A107E7AB}"/>
                </a:ext>
              </a:extLst>
            </p:cNvPr>
            <p:cNvSpPr txBox="1"/>
            <p:nvPr/>
          </p:nvSpPr>
          <p:spPr>
            <a:xfrm>
              <a:off x="1806509" y="917825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Nom*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9F559E0-06DB-48D7-A7C7-FB0993BE7998}"/>
                </a:ext>
              </a:extLst>
            </p:cNvPr>
            <p:cNvSpPr txBox="1"/>
            <p:nvPr/>
          </p:nvSpPr>
          <p:spPr>
            <a:xfrm>
              <a:off x="1806509" y="2050694"/>
              <a:ext cx="1039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Prénom*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DD2F557-D0A1-4B8F-A85C-AD2C30DF86E8}"/>
                </a:ext>
              </a:extLst>
            </p:cNvPr>
            <p:cNvSpPr txBox="1"/>
            <p:nvPr/>
          </p:nvSpPr>
          <p:spPr>
            <a:xfrm>
              <a:off x="1802315" y="3178258"/>
              <a:ext cx="1994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Date de naissance*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FBA18F-6D8D-4F0B-8F33-C11C547FA8F5}"/>
                </a:ext>
              </a:extLst>
            </p:cNvPr>
            <p:cNvSpPr txBox="1"/>
            <p:nvPr/>
          </p:nvSpPr>
          <p:spPr>
            <a:xfrm>
              <a:off x="1819810" y="4311127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E-Mail*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E1CAA92-9C39-4E78-9131-CEE820F23DE9}"/>
                </a:ext>
              </a:extLst>
            </p:cNvPr>
            <p:cNvSpPr txBox="1"/>
            <p:nvPr/>
          </p:nvSpPr>
          <p:spPr>
            <a:xfrm>
              <a:off x="5366117" y="4311127"/>
              <a:ext cx="846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Mobile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3871A76-BA64-49AA-B22F-353268E4A2D8}"/>
                </a:ext>
              </a:extLst>
            </p:cNvPr>
            <p:cNvSpPr txBox="1"/>
            <p:nvPr/>
          </p:nvSpPr>
          <p:spPr>
            <a:xfrm>
              <a:off x="5369739" y="917825"/>
              <a:ext cx="1275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Identifiant*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A8741F2-1A1A-4C80-94B6-E4135BC4C38B}"/>
                </a:ext>
              </a:extLst>
            </p:cNvPr>
            <p:cNvSpPr txBox="1"/>
            <p:nvPr/>
          </p:nvSpPr>
          <p:spPr>
            <a:xfrm>
              <a:off x="5366117" y="2050694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Mot de passe*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A2DD50D-40D6-4805-8862-93F906A5367C}"/>
                </a:ext>
              </a:extLst>
            </p:cNvPr>
            <p:cNvSpPr txBox="1"/>
            <p:nvPr/>
          </p:nvSpPr>
          <p:spPr>
            <a:xfrm>
              <a:off x="5366117" y="3178000"/>
              <a:ext cx="2565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Retaper le mot de passe*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6DE333-08CF-4FDD-854F-0EC2DB82EAD0}"/>
                </a:ext>
              </a:extLst>
            </p:cNvPr>
            <p:cNvSpPr/>
            <p:nvPr/>
          </p:nvSpPr>
          <p:spPr>
            <a:xfrm>
              <a:off x="3163330" y="1457049"/>
              <a:ext cx="16782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9D7E46-9A33-4C41-90DC-D0F50E9C4CEC}"/>
                </a:ext>
              </a:extLst>
            </p:cNvPr>
            <p:cNvSpPr/>
            <p:nvPr/>
          </p:nvSpPr>
          <p:spPr>
            <a:xfrm>
              <a:off x="3163330" y="2587875"/>
              <a:ext cx="16782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A34CB1-E233-4D32-9C43-27C437C02ACB}"/>
                </a:ext>
              </a:extLst>
            </p:cNvPr>
            <p:cNvSpPr/>
            <p:nvPr/>
          </p:nvSpPr>
          <p:spPr>
            <a:xfrm>
              <a:off x="3163329" y="3716128"/>
              <a:ext cx="16782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9F32C5-1292-4069-B598-D59366EFF474}"/>
                </a:ext>
              </a:extLst>
            </p:cNvPr>
            <p:cNvSpPr/>
            <p:nvPr/>
          </p:nvSpPr>
          <p:spPr>
            <a:xfrm>
              <a:off x="3163328" y="4844381"/>
              <a:ext cx="16782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C022B4-B825-41B9-A1D8-5EACC89E38AC}"/>
                </a:ext>
              </a:extLst>
            </p:cNvPr>
            <p:cNvSpPr/>
            <p:nvPr/>
          </p:nvSpPr>
          <p:spPr>
            <a:xfrm>
              <a:off x="6932571" y="1457049"/>
              <a:ext cx="16782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C10254-33FA-410E-8A0E-AD35F2FA5BCF}"/>
                </a:ext>
              </a:extLst>
            </p:cNvPr>
            <p:cNvSpPr/>
            <p:nvPr/>
          </p:nvSpPr>
          <p:spPr>
            <a:xfrm>
              <a:off x="6932571" y="2587875"/>
              <a:ext cx="16782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1B7C23-6AAA-4B57-9CFC-9D6FDB4121A8}"/>
                </a:ext>
              </a:extLst>
            </p:cNvPr>
            <p:cNvSpPr/>
            <p:nvPr/>
          </p:nvSpPr>
          <p:spPr>
            <a:xfrm>
              <a:off x="6932570" y="3716128"/>
              <a:ext cx="16782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3AD1DE-7518-4C91-B17E-18D51BAC89CD}"/>
                </a:ext>
              </a:extLst>
            </p:cNvPr>
            <p:cNvSpPr/>
            <p:nvPr/>
          </p:nvSpPr>
          <p:spPr>
            <a:xfrm>
              <a:off x="6932569" y="4844381"/>
              <a:ext cx="16782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CF4325E-BD9E-496E-96F5-A3EE247E10E3}"/>
              </a:ext>
            </a:extLst>
          </p:cNvPr>
          <p:cNvSpPr/>
          <p:nvPr/>
        </p:nvSpPr>
        <p:spPr>
          <a:xfrm>
            <a:off x="7055709" y="5424614"/>
            <a:ext cx="2174789" cy="84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S’inscrire</a:t>
            </a:r>
          </a:p>
        </p:txBody>
      </p:sp>
    </p:spTree>
    <p:extLst>
      <p:ext uri="{BB962C8B-B14F-4D97-AF65-F5344CB8AC3E}">
        <p14:creationId xmlns:p14="http://schemas.microsoft.com/office/powerpoint/2010/main" val="76495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0D4A358-CAD4-4D83-888F-F51B18E3245A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u="sng" dirty="0"/>
              <a:t>Achat</a:t>
            </a:r>
          </a:p>
          <a:p>
            <a:pPr algn="ctr"/>
            <a:endParaRPr lang="fr-FR" sz="5400" u="sng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Informations Spectateur(s) :					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1600" i="1" dirty="0"/>
              <a:t>+ cliquer pour ajouter un spectateur</a:t>
            </a:r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7F4FA45-BA9C-44C2-B339-978A816E50D6}"/>
              </a:ext>
            </a:extLst>
          </p:cNvPr>
          <p:cNvSpPr/>
          <p:nvPr/>
        </p:nvSpPr>
        <p:spPr>
          <a:xfrm>
            <a:off x="9601201" y="370702"/>
            <a:ext cx="2372496" cy="6104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INFOS DU MATCH CHOISI  :</a:t>
            </a:r>
          </a:p>
          <a:p>
            <a:pPr algn="ctr"/>
            <a:endParaRPr lang="fr-FR" sz="2200" dirty="0"/>
          </a:p>
          <a:p>
            <a:pPr algn="ctr"/>
            <a:endParaRPr lang="fr-FR" sz="2200" dirty="0"/>
          </a:p>
          <a:p>
            <a:pPr algn="ctr"/>
            <a:endParaRPr lang="fr-FR" sz="2200" dirty="0"/>
          </a:p>
          <a:p>
            <a:pPr marL="285750" indent="-285750">
              <a:buFontTx/>
              <a:buChar char="-"/>
            </a:pPr>
            <a:r>
              <a:rPr lang="fr-FR" sz="1600" dirty="0"/>
              <a:t>RESUME 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JOUR / HEURE 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TARIFS</a:t>
            </a:r>
          </a:p>
          <a:p>
            <a:endParaRPr lang="fr-FR" sz="16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83925F-8335-4394-A3D8-FD2F8113F275}"/>
              </a:ext>
            </a:extLst>
          </p:cNvPr>
          <p:cNvSpPr/>
          <p:nvPr/>
        </p:nvSpPr>
        <p:spPr>
          <a:xfrm>
            <a:off x="1136820" y="5436973"/>
            <a:ext cx="1927654" cy="716692"/>
          </a:xfrm>
          <a:prstGeom prst="roundRect">
            <a:avLst>
              <a:gd name="adj" fmla="val 339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Retour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59B81-8EED-4283-8870-EB4F9FE19E80}"/>
              </a:ext>
            </a:extLst>
          </p:cNvPr>
          <p:cNvSpPr/>
          <p:nvPr/>
        </p:nvSpPr>
        <p:spPr>
          <a:xfrm>
            <a:off x="5305168" y="3145910"/>
            <a:ext cx="1581664" cy="358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A6CA8-7454-4C7A-83EA-F5AAECF17722}"/>
              </a:ext>
            </a:extLst>
          </p:cNvPr>
          <p:cNvSpPr/>
          <p:nvPr/>
        </p:nvSpPr>
        <p:spPr>
          <a:xfrm>
            <a:off x="7257538" y="3145910"/>
            <a:ext cx="1581664" cy="358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/>
              <a:t>Prénom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70E82E7-0ACB-4FF2-AEBF-BAE894BF56AD}"/>
              </a:ext>
            </a:extLst>
          </p:cNvPr>
          <p:cNvSpPr/>
          <p:nvPr/>
        </p:nvSpPr>
        <p:spPr>
          <a:xfrm>
            <a:off x="3663211" y="5343068"/>
            <a:ext cx="2432790" cy="904499"/>
          </a:xfrm>
          <a:prstGeom prst="roundRect">
            <a:avLst>
              <a:gd name="adj" fmla="val 339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Billet + e-Billet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(nécessite une adresse mail)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EEF4598-658D-4015-BD15-C32012C62F5B}"/>
              </a:ext>
            </a:extLst>
          </p:cNvPr>
          <p:cNvSpPr/>
          <p:nvPr/>
        </p:nvSpPr>
        <p:spPr>
          <a:xfrm>
            <a:off x="6694738" y="5343069"/>
            <a:ext cx="2432790" cy="904499"/>
          </a:xfrm>
          <a:prstGeom prst="roundRect">
            <a:avLst>
              <a:gd name="adj" fmla="val 339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Billet seul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Ne peux être édité de nouveau en cas de perte</a:t>
            </a:r>
          </a:p>
        </p:txBody>
      </p:sp>
    </p:spTree>
    <p:extLst>
      <p:ext uri="{BB962C8B-B14F-4D97-AF65-F5344CB8AC3E}">
        <p14:creationId xmlns:p14="http://schemas.microsoft.com/office/powerpoint/2010/main" val="16999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149ECEA5-3C0F-494C-8C32-F71C1864101B}"/>
              </a:ext>
            </a:extLst>
          </p:cNvPr>
          <p:cNvSpPr txBox="1"/>
          <p:nvPr/>
        </p:nvSpPr>
        <p:spPr>
          <a:xfrm>
            <a:off x="2044552" y="428178"/>
            <a:ext cx="81028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N’oubliez pas votre ticket !</a:t>
            </a:r>
          </a:p>
          <a:p>
            <a:pPr algn="ctr"/>
            <a:r>
              <a:rPr lang="fr-FR" sz="6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Merci pour votre achat, nous espérons que celui-ci vous satisfera</a:t>
            </a:r>
          </a:p>
        </p:txBody>
      </p:sp>
    </p:spTree>
    <p:extLst>
      <p:ext uri="{BB962C8B-B14F-4D97-AF65-F5344CB8AC3E}">
        <p14:creationId xmlns:p14="http://schemas.microsoft.com/office/powerpoint/2010/main" val="125431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04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408</Words>
  <Application>Microsoft Office PowerPoint</Application>
  <PresentationFormat>Grand écran</PresentationFormat>
  <Paragraphs>235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Basile</dc:creator>
  <cp:lastModifiedBy>Basile</cp:lastModifiedBy>
  <cp:revision>19</cp:revision>
  <dcterms:created xsi:type="dcterms:W3CDTF">2019-09-20T11:53:40Z</dcterms:created>
  <dcterms:modified xsi:type="dcterms:W3CDTF">2019-09-27T11:57:30Z</dcterms:modified>
</cp:coreProperties>
</file>