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26AD-A4E8-4DDD-A6B7-F34ED3E5F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13921-14F5-44BF-BCD3-9126856A6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886BE-43CD-4122-8039-CCEC5020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A92A-2D35-44C7-859F-BCD320AEE5DF}" type="datetimeFigureOut">
              <a:rPr lang="en-CA" smtClean="0"/>
              <a:t>2019-03-26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DC7CD-D472-4E67-B8FB-526F5AB45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80AA3-ADA5-4F49-BC02-654E8BDB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48B-B21A-4385-80DD-AA4ED5BEF6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991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F78C2-E6F1-4F58-B8CB-012558BC1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B92F6-65E0-40EC-BC8D-A7F855E00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54C47-9521-4217-A8B2-FD5BF789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A92A-2D35-44C7-859F-BCD320AEE5DF}" type="datetimeFigureOut">
              <a:rPr lang="en-CA" smtClean="0"/>
              <a:t>2019-03-26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E0A99-2C3C-4C2F-85D3-95021B07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6C33D-74AE-44C3-B866-9330D1F3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48B-B21A-4385-80DD-AA4ED5BEF6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380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6DC314-6015-438C-9FC8-42E2042DD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5B5A8-4076-44F3-AE89-E205917C9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2284F-E4AD-4CCF-AC3D-DA319304E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A92A-2D35-44C7-859F-BCD320AEE5DF}" type="datetimeFigureOut">
              <a:rPr lang="en-CA" smtClean="0"/>
              <a:t>2019-03-26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45EAC-FCF3-46D1-B0AA-2A12CC88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A295E-796E-414E-B42D-9FC07F2E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48B-B21A-4385-80DD-AA4ED5BEF6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36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18DC-472C-48A4-B539-EA85596FA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3B1D6-D178-4F3F-A540-FCFBFAB74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53FE9-A653-4334-816D-5639389F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A92A-2D35-44C7-859F-BCD320AEE5DF}" type="datetimeFigureOut">
              <a:rPr lang="en-CA" smtClean="0"/>
              <a:t>2019-03-26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AE2FC-79DE-4943-A547-74B5D9AB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9BE98-BACD-4328-8E5A-B31355F5B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48B-B21A-4385-80DD-AA4ED5BEF6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846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CE88-4DA4-4B3C-86AA-6004A9C5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704E2-EEF5-4689-B0AB-D79BF1DB4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A66BA-C50F-4327-B6EC-71118AD3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A92A-2D35-44C7-859F-BCD320AEE5DF}" type="datetimeFigureOut">
              <a:rPr lang="en-CA" smtClean="0"/>
              <a:t>2019-03-26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F3A4E-984E-487C-A324-4A896CF1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7161A-758D-478A-9DD2-1EEE8BA0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48B-B21A-4385-80DD-AA4ED5BEF6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221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9D87-3039-43EC-8355-3B62F466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6B409-9DBB-4114-A7AD-8907EA7D6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EE15C-147F-45E0-8422-AF2B75FF4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46B24-A36B-4CBF-A9EE-7BE2647C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A92A-2D35-44C7-859F-BCD320AEE5DF}" type="datetimeFigureOut">
              <a:rPr lang="en-CA" smtClean="0"/>
              <a:t>2019-03-26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43CD1-F49C-438B-B526-6638C0FE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FCE8B-FEB5-477A-8511-DCEB7AE4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48B-B21A-4385-80DD-AA4ED5BEF6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260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0C464-71F7-4A0D-8A65-8A0F3AF01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E8E0F-1A7E-464D-B949-D06D050A9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33034-411B-4151-8198-83D833CC1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BE900-1C05-47FB-80BE-53EEC934B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6F964-09E7-4F63-AD3F-9299D6764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B4AFE8-9BE9-47F6-B63D-A810E9B29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A92A-2D35-44C7-859F-BCD320AEE5DF}" type="datetimeFigureOut">
              <a:rPr lang="en-CA" smtClean="0"/>
              <a:t>2019-03-26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F17FF9-C77C-489E-B396-148C14AF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A4EC52-6A6E-428C-96CB-7B40EB6D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48B-B21A-4385-80DD-AA4ED5BEF6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55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8627-3552-4795-B069-A0776C5C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F6AB02-445D-4816-9C5A-C0D44E45C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A92A-2D35-44C7-859F-BCD320AEE5DF}" type="datetimeFigureOut">
              <a:rPr lang="en-CA" smtClean="0"/>
              <a:t>2019-03-26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1C323-00C1-47B9-89F7-75F37F7D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0F2B4-F7DD-48E6-931E-4C7B2E6B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48B-B21A-4385-80DD-AA4ED5BEF6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619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4C7E7-03B0-4D43-A5EE-4853BFF41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A92A-2D35-44C7-859F-BCD320AEE5DF}" type="datetimeFigureOut">
              <a:rPr lang="en-CA" smtClean="0"/>
              <a:t>2019-03-26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53379-1ADB-4364-BD61-4053A6B1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D81D4-74F4-432D-82B2-D4F151D3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48B-B21A-4385-80DD-AA4ED5BEF6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355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62E4-1352-498F-A786-D623F645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EA842-9F19-45BB-9041-47D9B57D8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6B147-AF4C-450E-B30C-379D3C9A8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A1152-1585-4C9B-A08A-7CECAB652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A92A-2D35-44C7-859F-BCD320AEE5DF}" type="datetimeFigureOut">
              <a:rPr lang="en-CA" smtClean="0"/>
              <a:t>2019-03-26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3D3D-58AE-4F04-9EB4-46D9AAD6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01305-C3D2-4EB7-87F3-24274850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48B-B21A-4385-80DD-AA4ED5BEF6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621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F4E7-910C-451A-8164-93176F377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4D44C4-3800-4E11-80A4-3F7F598A9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79AE2-4C31-4865-9A62-8F7D79C16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72812-D2A1-4AA9-857A-CD6A7F10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A92A-2D35-44C7-859F-BCD320AEE5DF}" type="datetimeFigureOut">
              <a:rPr lang="en-CA" smtClean="0"/>
              <a:t>2019-03-26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A8543-B8BB-4988-9591-DEA68FB9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94F56-128A-4976-93FE-8FC9D6E0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448B-B21A-4385-80DD-AA4ED5BEF6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175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C600A-D222-4868-B8C4-0E2A8990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F1825-294B-4344-ABA7-D4A9D0BB4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FF7C1-9D87-4218-80C7-FC7C0D7A8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9A92A-2D35-44C7-859F-BCD320AEE5DF}" type="datetimeFigureOut">
              <a:rPr lang="en-CA" smtClean="0"/>
              <a:t>2019-03-26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EB611-6D32-4CE4-A9B5-04C8020F7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2A753-2647-4FB3-B2F3-8F3D2B971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B448B-B21A-4385-80DD-AA4ED5BEF6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934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179DD-C753-438A-8091-079C9BAEE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0647" y="2045829"/>
            <a:ext cx="8430705" cy="1773025"/>
          </a:xfr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CA" dirty="0">
                <a:solidFill>
                  <a:srgbClr val="FFFFFF"/>
                </a:solidFill>
                <a:latin typeface="04b" panose="00000400000000000000" pitchFamily="2" charset="0"/>
              </a:rPr>
              <a:t>Intergalactic</a:t>
            </a:r>
            <a:br>
              <a:rPr lang="en-CA" dirty="0">
                <a:solidFill>
                  <a:srgbClr val="FFFFFF"/>
                </a:solidFill>
                <a:latin typeface="04b" panose="00000400000000000000" pitchFamily="2" charset="0"/>
              </a:rPr>
            </a:br>
            <a:r>
              <a:rPr lang="en-CA" dirty="0">
                <a:solidFill>
                  <a:srgbClr val="FFFFFF"/>
                </a:solidFill>
                <a:latin typeface="04b" panose="00000400000000000000" pitchFamily="2" charset="0"/>
              </a:rPr>
              <a:t>Assailants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FFFC7-9987-45B0-93A1-2A7CBCD98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19771" y="3932975"/>
            <a:ext cx="2152455" cy="893549"/>
          </a:xfr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  <a:latin typeface="04b" panose="00000400000000000000" pitchFamily="2" charset="0"/>
              </a:rPr>
              <a:t>Demo 3</a:t>
            </a:r>
          </a:p>
          <a:p>
            <a:r>
              <a:rPr lang="en-CA" dirty="0">
                <a:solidFill>
                  <a:schemeClr val="bg1"/>
                </a:solidFill>
                <a:latin typeface="04b" panose="00000400000000000000" pitchFamily="2" charset="0"/>
              </a:rPr>
              <a:t>T10G4</a:t>
            </a:r>
          </a:p>
        </p:txBody>
      </p:sp>
    </p:spTree>
    <p:extLst>
      <p:ext uri="{BB962C8B-B14F-4D97-AF65-F5344CB8AC3E}">
        <p14:creationId xmlns:p14="http://schemas.microsoft.com/office/powerpoint/2010/main" val="429422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90CDB-5DCB-4100-B1D9-E98802CD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  <a:latin typeface="04b" panose="00000400000000000000" pitchFamily="2" charset="0"/>
              </a:rPr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04363-2CEE-404D-B309-BA35D830F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  <a:latin typeface="04b" panose="00000400000000000000" pitchFamily="2" charset="0"/>
              </a:rPr>
              <a:t>Added pause/resume</a:t>
            </a:r>
          </a:p>
          <a:p>
            <a:r>
              <a:rPr lang="en-CA" dirty="0">
                <a:solidFill>
                  <a:schemeClr val="bg1"/>
                </a:solidFill>
                <a:latin typeface="04b" panose="00000400000000000000" pitchFamily="2" charset="0"/>
              </a:rPr>
              <a:t>Saving/loading</a:t>
            </a:r>
          </a:p>
          <a:p>
            <a:r>
              <a:rPr lang="en-CA" dirty="0">
                <a:solidFill>
                  <a:schemeClr val="bg1"/>
                </a:solidFill>
                <a:latin typeface="04b" panose="00000400000000000000" pitchFamily="2" charset="0"/>
              </a:rPr>
              <a:t>Improved enemy shooting</a:t>
            </a:r>
          </a:p>
          <a:p>
            <a:r>
              <a:rPr lang="en-CA" dirty="0">
                <a:solidFill>
                  <a:schemeClr val="bg1"/>
                </a:solidFill>
                <a:latin typeface="04b" panose="00000400000000000000" pitchFamily="2" charset="0"/>
              </a:rPr>
              <a:t>Score system</a:t>
            </a:r>
          </a:p>
          <a:p>
            <a:r>
              <a:rPr lang="en-CA" dirty="0">
                <a:solidFill>
                  <a:schemeClr val="bg1"/>
                </a:solidFill>
                <a:latin typeface="04b" panose="00000400000000000000" pitchFamily="2" charset="0"/>
              </a:rPr>
              <a:t>Added infinite enemies</a:t>
            </a:r>
          </a:p>
          <a:p>
            <a:r>
              <a:rPr lang="en-CA" dirty="0">
                <a:solidFill>
                  <a:schemeClr val="bg1"/>
                </a:solidFill>
                <a:latin typeface="04b" panose="00000400000000000000" pitchFamily="2" charset="0"/>
              </a:rPr>
              <a:t>Added loser music</a:t>
            </a:r>
          </a:p>
        </p:txBody>
      </p:sp>
    </p:spTree>
    <p:extLst>
      <p:ext uri="{BB962C8B-B14F-4D97-AF65-F5344CB8AC3E}">
        <p14:creationId xmlns:p14="http://schemas.microsoft.com/office/powerpoint/2010/main" val="134051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9247-F36F-4522-934F-7D15E9ED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  <a:latin typeface="04b" panose="00000400000000000000" pitchFamily="2" charset="0"/>
              </a:rPr>
              <a:t>Potential adjustments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7823E-F358-421B-8A77-37FF22364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  <a:latin typeface="04b" panose="00000400000000000000" pitchFamily="2" charset="0"/>
              </a:rPr>
              <a:t>Different styles of shooting</a:t>
            </a:r>
          </a:p>
          <a:p>
            <a:r>
              <a:rPr lang="en-CA" dirty="0">
                <a:solidFill>
                  <a:schemeClr val="bg1"/>
                </a:solidFill>
                <a:latin typeface="04b" panose="00000400000000000000" pitchFamily="2" charset="0"/>
              </a:rPr>
              <a:t>New enemies</a:t>
            </a:r>
          </a:p>
          <a:p>
            <a:r>
              <a:rPr lang="en-CA" dirty="0">
                <a:solidFill>
                  <a:schemeClr val="bg1"/>
                </a:solidFill>
                <a:latin typeface="04b" panose="00000400000000000000" pitchFamily="2" charset="0"/>
              </a:rPr>
              <a:t>New playing modes</a:t>
            </a:r>
          </a:p>
          <a:p>
            <a:endParaRPr lang="en-CA" dirty="0">
              <a:solidFill>
                <a:schemeClr val="bg1"/>
              </a:solidFill>
              <a:latin typeface="04b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82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34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04b</vt:lpstr>
      <vt:lpstr>Arial</vt:lpstr>
      <vt:lpstr>Calibri</vt:lpstr>
      <vt:lpstr>Calibri Light</vt:lpstr>
      <vt:lpstr>Office Theme</vt:lpstr>
      <vt:lpstr>Intergalactic Assailants</vt:lpstr>
      <vt:lpstr>progress</vt:lpstr>
      <vt:lpstr>Potential adjustments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Intergalactic Assailants</dc:title>
  <dc:creator>Rachael</dc:creator>
  <cp:lastModifiedBy>Rachael</cp:lastModifiedBy>
  <cp:revision>3</cp:revision>
  <dcterms:created xsi:type="dcterms:W3CDTF">2019-03-26T18:32:03Z</dcterms:created>
  <dcterms:modified xsi:type="dcterms:W3CDTF">2019-03-26T18:44:50Z</dcterms:modified>
</cp:coreProperties>
</file>