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309" r:id="rId6"/>
    <p:sldId id="264" r:id="rId7"/>
    <p:sldId id="265" r:id="rId8"/>
    <p:sldId id="310" r:id="rId9"/>
    <p:sldId id="268" r:id="rId10"/>
    <p:sldId id="311" r:id="rId11"/>
    <p:sldId id="312" r:id="rId12"/>
    <p:sldId id="313" r:id="rId13"/>
    <p:sldId id="272" r:id="rId14"/>
    <p:sldId id="28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ABDB04-5898-421E-9C06-6148E49B780D}">
  <a:tblStyle styleId="{6BABDB04-5898-421E-9C06-6148E49B7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 Myumyun" userId="0f5a2bffcfaa44ce" providerId="LiveId" clId="{9C61B34B-5742-43AF-BDD5-8B324916DEF0}"/>
    <pc:docChg chg="modSld">
      <pc:chgData name="Elis Myumyun" userId="0f5a2bffcfaa44ce" providerId="LiveId" clId="{9C61B34B-5742-43AF-BDD5-8B324916DEF0}" dt="2023-05-14T10:18:52.536" v="7" actId="20577"/>
      <pc:docMkLst>
        <pc:docMk/>
      </pc:docMkLst>
      <pc:sldChg chg="modSp mod">
        <pc:chgData name="Elis Myumyun" userId="0f5a2bffcfaa44ce" providerId="LiveId" clId="{9C61B34B-5742-43AF-BDD5-8B324916DEF0}" dt="2023-05-14T10:18:29.977" v="4" actId="20577"/>
        <pc:sldMkLst>
          <pc:docMk/>
          <pc:sldMk cId="0" sldId="257"/>
        </pc:sldMkLst>
        <pc:graphicFrameChg chg="modGraphic">
          <ac:chgData name="Elis Myumyun" userId="0f5a2bffcfaa44ce" providerId="LiveId" clId="{9C61B34B-5742-43AF-BDD5-8B324916DEF0}" dt="2023-05-14T10:18:29.977" v="4" actId="20577"/>
          <ac:graphicFrameMkLst>
            <pc:docMk/>
            <pc:sldMk cId="0" sldId="257"/>
            <ac:graphicFrameMk id="1143" creationId="{00000000-0000-0000-0000-000000000000}"/>
          </ac:graphicFrameMkLst>
        </pc:graphicFrameChg>
      </pc:sldChg>
      <pc:sldChg chg="modSp mod">
        <pc:chgData name="Elis Myumyun" userId="0f5a2bffcfaa44ce" providerId="LiveId" clId="{9C61B34B-5742-43AF-BDD5-8B324916DEF0}" dt="2023-05-14T10:18:33.482" v="5" actId="20577"/>
        <pc:sldMkLst>
          <pc:docMk/>
          <pc:sldMk cId="0" sldId="259"/>
        </pc:sldMkLst>
        <pc:spChg chg="mod">
          <ac:chgData name="Elis Myumyun" userId="0f5a2bffcfaa44ce" providerId="LiveId" clId="{9C61B34B-5742-43AF-BDD5-8B324916DEF0}" dt="2023-05-14T10:18:33.482" v="5" actId="20577"/>
          <ac:spMkLst>
            <pc:docMk/>
            <pc:sldMk cId="0" sldId="259"/>
            <ac:spMk id="1173" creationId="{00000000-0000-0000-0000-000000000000}"/>
          </ac:spMkLst>
        </pc:spChg>
      </pc:sldChg>
      <pc:sldChg chg="modSp mod">
        <pc:chgData name="Elis Myumyun" userId="0f5a2bffcfaa44ce" providerId="LiveId" clId="{9C61B34B-5742-43AF-BDD5-8B324916DEF0}" dt="2023-05-14T10:18:44.797" v="6" actId="20577"/>
        <pc:sldMkLst>
          <pc:docMk/>
          <pc:sldMk cId="586504047" sldId="310"/>
        </pc:sldMkLst>
        <pc:spChg chg="mod">
          <ac:chgData name="Elis Myumyun" userId="0f5a2bffcfaa44ce" providerId="LiveId" clId="{9C61B34B-5742-43AF-BDD5-8B324916DEF0}" dt="2023-05-14T10:18:44.797" v="6" actId="20577"/>
          <ac:spMkLst>
            <pc:docMk/>
            <pc:sldMk cId="586504047" sldId="310"/>
            <ac:spMk id="1173" creationId="{00000000-0000-0000-0000-000000000000}"/>
          </ac:spMkLst>
        </pc:spChg>
      </pc:sldChg>
      <pc:sldChg chg="modSp mod">
        <pc:chgData name="Elis Myumyun" userId="0f5a2bffcfaa44ce" providerId="LiveId" clId="{9C61B34B-5742-43AF-BDD5-8B324916DEF0}" dt="2023-05-14T10:18:52.536" v="7" actId="20577"/>
        <pc:sldMkLst>
          <pc:docMk/>
          <pc:sldMk cId="3995772934" sldId="313"/>
        </pc:sldMkLst>
        <pc:spChg chg="mod">
          <ac:chgData name="Elis Myumyun" userId="0f5a2bffcfaa44ce" providerId="LiveId" clId="{9C61B34B-5742-43AF-BDD5-8B324916DEF0}" dt="2023-05-14T10:18:52.536" v="7" actId="20577"/>
          <ac:spMkLst>
            <pc:docMk/>
            <pc:sldMk cId="3995772934" sldId="313"/>
            <ac:spMk id="1173" creationId="{00000000-0000-0000-0000-000000000000}"/>
          </ac:spMkLst>
        </pc:spChg>
      </pc:sldChg>
    </pc:docChg>
  </pc:docChgLst>
  <pc:docChgLst>
    <pc:chgData name="Elis Myumyun" userId="0f5a2bffcfaa44ce" providerId="LiveId" clId="{0A24A3C7-DED1-4D7A-856F-3490AE42EC9F}"/>
    <pc:docChg chg="modSld">
      <pc:chgData name="Elis Myumyun" userId="0f5a2bffcfaa44ce" providerId="LiveId" clId="{0A24A3C7-DED1-4D7A-856F-3490AE42EC9F}" dt="2023-05-14T10:22:46.994" v="8" actId="20577"/>
      <pc:docMkLst>
        <pc:docMk/>
      </pc:docMkLst>
      <pc:sldChg chg="modSp mod">
        <pc:chgData name="Elis Myumyun" userId="0f5a2bffcfaa44ce" providerId="LiveId" clId="{0A24A3C7-DED1-4D7A-856F-3490AE42EC9F}" dt="2023-05-14T10:22:46.994" v="8" actId="20577"/>
        <pc:sldMkLst>
          <pc:docMk/>
          <pc:sldMk cId="0" sldId="264"/>
        </pc:sldMkLst>
        <pc:spChg chg="mod">
          <ac:chgData name="Elis Myumyun" userId="0f5a2bffcfaa44ce" providerId="LiveId" clId="{0A24A3C7-DED1-4D7A-856F-3490AE42EC9F}" dt="2023-05-14T10:22:46.994" v="8" actId="20577"/>
          <ac:spMkLst>
            <pc:docMk/>
            <pc:sldMk cId="0" sldId="264"/>
            <ac:spMk id="4" creationId="{4504A485-57CE-AC3F-628B-435417ED7D6B}"/>
          </ac:spMkLst>
        </pc:spChg>
      </pc:sldChg>
      <pc:sldChg chg="modSp mod">
        <pc:chgData name="Elis Myumyun" userId="0f5a2bffcfaa44ce" providerId="LiveId" clId="{0A24A3C7-DED1-4D7A-856F-3490AE42EC9F}" dt="2023-05-14T10:22:16.752" v="7" actId="14100"/>
        <pc:sldMkLst>
          <pc:docMk/>
          <pc:sldMk cId="2666373934" sldId="309"/>
        </pc:sldMkLst>
        <pc:spChg chg="mod">
          <ac:chgData name="Elis Myumyun" userId="0f5a2bffcfaa44ce" providerId="LiveId" clId="{0A24A3C7-DED1-4D7A-856F-3490AE42EC9F}" dt="2023-05-14T10:22:16.752" v="7" actId="14100"/>
          <ac:spMkLst>
            <pc:docMk/>
            <pc:sldMk cId="2666373934" sldId="309"/>
            <ac:spMk id="1172" creationId="{00000000-0000-0000-0000-000000000000}"/>
          </ac:spMkLst>
        </pc:spChg>
        <pc:spChg chg="mod">
          <ac:chgData name="Elis Myumyun" userId="0f5a2bffcfaa44ce" providerId="LiveId" clId="{0A24A3C7-DED1-4D7A-856F-3490AE42EC9F}" dt="2023-05-14T10:21:13.008" v="6" actId="20577"/>
          <ac:spMkLst>
            <pc:docMk/>
            <pc:sldMk cId="2666373934" sldId="309"/>
            <ac:spMk id="1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31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75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3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303be3818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1303be3818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03be381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03be381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11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03be3818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303be3818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303be3818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303be3818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736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0" name="Google Shape;10;p2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38;p2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 rot="-442">
            <a:off x="1042970" y="4123417"/>
            <a:ext cx="4667400" cy="42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1040700" y="806288"/>
            <a:ext cx="4710000" cy="30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4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807" name="Google Shape;807;p24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811" name="Google Shape;811;p2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812" name="Google Shape;812;p2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5" name="Google Shape;815;p2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820" name="Google Shape;820;p2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821" name="Google Shape;821;p2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2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826" name="Google Shape;826;p2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827" name="Google Shape;827;p2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1" name="Google Shape;831;p2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832" name="Google Shape;832;p2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5" name="Google Shape;835;p2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836" name="Google Shape;836;p2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38" name="Google Shape;838;p24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name="adj" fmla="val 783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4"/>
          <p:cNvSpPr txBox="1">
            <a:spLocks noGrp="1"/>
          </p:cNvSpPr>
          <p:nvPr>
            <p:ph type="title"/>
          </p:nvPr>
        </p:nvSpPr>
        <p:spPr>
          <a:xfrm>
            <a:off x="720000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0" name="Google Shape;840;p24"/>
          <p:cNvSpPr txBox="1">
            <a:spLocks noGrp="1"/>
          </p:cNvSpPr>
          <p:nvPr>
            <p:ph type="subTitle" idx="1"/>
          </p:nvPr>
        </p:nvSpPr>
        <p:spPr>
          <a:xfrm>
            <a:off x="720000" y="2265094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24"/>
          <p:cNvSpPr txBox="1">
            <a:spLocks noGrp="1"/>
          </p:cNvSpPr>
          <p:nvPr>
            <p:ph type="title" idx="2"/>
          </p:nvPr>
        </p:nvSpPr>
        <p:spPr>
          <a:xfrm>
            <a:off x="3419271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2" name="Google Shape;842;p24"/>
          <p:cNvSpPr txBox="1">
            <a:spLocks noGrp="1"/>
          </p:cNvSpPr>
          <p:nvPr>
            <p:ph type="subTitle" idx="3"/>
          </p:nvPr>
        </p:nvSpPr>
        <p:spPr>
          <a:xfrm>
            <a:off x="3419275" y="2265094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4"/>
          <p:cNvSpPr txBox="1">
            <a:spLocks noGrp="1"/>
          </p:cNvSpPr>
          <p:nvPr>
            <p:ph type="title" idx="4"/>
          </p:nvPr>
        </p:nvSpPr>
        <p:spPr>
          <a:xfrm>
            <a:off x="720000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4" name="Google Shape;844;p24"/>
          <p:cNvSpPr txBox="1">
            <a:spLocks noGrp="1"/>
          </p:cNvSpPr>
          <p:nvPr>
            <p:ph type="subTitle" idx="5"/>
          </p:nvPr>
        </p:nvSpPr>
        <p:spPr>
          <a:xfrm>
            <a:off x="720000" y="37119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4"/>
          <p:cNvSpPr txBox="1">
            <a:spLocks noGrp="1"/>
          </p:cNvSpPr>
          <p:nvPr>
            <p:ph type="title" idx="6"/>
          </p:nvPr>
        </p:nvSpPr>
        <p:spPr>
          <a:xfrm>
            <a:off x="3419271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6" name="Google Shape;846;p24"/>
          <p:cNvSpPr txBox="1">
            <a:spLocks noGrp="1"/>
          </p:cNvSpPr>
          <p:nvPr>
            <p:ph type="subTitle" idx="7"/>
          </p:nvPr>
        </p:nvSpPr>
        <p:spPr>
          <a:xfrm>
            <a:off x="3419271" y="37119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4"/>
          <p:cNvSpPr txBox="1">
            <a:spLocks noGrp="1"/>
          </p:cNvSpPr>
          <p:nvPr>
            <p:ph type="title" idx="8"/>
          </p:nvPr>
        </p:nvSpPr>
        <p:spPr>
          <a:xfrm>
            <a:off x="6118550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8" name="Google Shape;848;p24"/>
          <p:cNvSpPr txBox="1">
            <a:spLocks noGrp="1"/>
          </p:cNvSpPr>
          <p:nvPr>
            <p:ph type="subTitle" idx="9"/>
          </p:nvPr>
        </p:nvSpPr>
        <p:spPr>
          <a:xfrm>
            <a:off x="6118550" y="2265094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24"/>
          <p:cNvSpPr txBox="1">
            <a:spLocks noGrp="1"/>
          </p:cNvSpPr>
          <p:nvPr>
            <p:ph type="title" idx="13"/>
          </p:nvPr>
        </p:nvSpPr>
        <p:spPr>
          <a:xfrm>
            <a:off x="6118550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0" name="Google Shape;850;p24"/>
          <p:cNvSpPr txBox="1">
            <a:spLocks noGrp="1"/>
          </p:cNvSpPr>
          <p:nvPr>
            <p:ph type="subTitle" idx="14"/>
          </p:nvPr>
        </p:nvSpPr>
        <p:spPr>
          <a:xfrm>
            <a:off x="6118550" y="37119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4"/>
          <p:cNvSpPr txBox="1">
            <a:spLocks noGrp="1"/>
          </p:cNvSpPr>
          <p:nvPr>
            <p:ph type="title" idx="15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28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987" name="Google Shape;987;p28"/>
            <p:cNvSpPr/>
            <p:nvPr/>
          </p:nvSpPr>
          <p:spPr>
            <a:xfrm>
              <a:off x="503" y="79"/>
              <a:ext cx="9142913" cy="5143302"/>
            </a:xfrm>
            <a:custGeom>
              <a:avLst/>
              <a:gdLst/>
              <a:ahLst/>
              <a:cxnLst/>
              <a:rect l="l" t="t" r="r" b="b"/>
              <a:pathLst>
                <a:path w="60485" h="32600" extrusionOk="0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93" name="Google Shape;993;p2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94" name="Google Shape;994;p2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8" name="Google Shape;998;p2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999" name="Google Shape;999;p2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00" name="Google Shape;1000;p2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2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2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4" name="Google Shape;1004;p2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05" name="Google Shape;1005;p2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2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8" name="Google Shape;1008;p2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09" name="Google Shape;1009;p2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11" name="Google Shape;1011;p2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12" name="Google Shape;1012;p2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13" name="Google Shape;1013;p2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2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3"/>
        </a:soli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29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1022" name="Google Shape;1022;p29"/>
            <p:cNvSpPr/>
            <p:nvPr/>
          </p:nvSpPr>
          <p:spPr>
            <a:xfrm>
              <a:off x="-26" y="79"/>
              <a:ext cx="9143971" cy="5143302"/>
            </a:xfrm>
            <a:custGeom>
              <a:avLst/>
              <a:gdLst/>
              <a:ahLst/>
              <a:cxnLst/>
              <a:rect l="l" t="t" r="r" b="b"/>
              <a:pathLst>
                <a:path w="60492" h="32600" extrusionOk="0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2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26" name="Google Shape;1026;p2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27" name="Google Shape;1027;p2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0" name="Google Shape;1030;p2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035" name="Google Shape;1035;p2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036" name="Google Shape;1036;p2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0" name="Google Shape;1040;p2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41" name="Google Shape;1041;p2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42" name="Google Shape;1042;p2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6" name="Google Shape;1046;p2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47" name="Google Shape;1047;p2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2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2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0" name="Google Shape;1050;p2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51" name="Google Shape;1051;p2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2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0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055" name="Google Shape;1055;p30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59" name="Google Shape;1059;p3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60" name="Google Shape;1060;p3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" name="Google Shape;1063;p3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3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068" name="Google Shape;1068;p3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069" name="Google Shape;1069;p3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74" name="Google Shape;1074;p3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75" name="Google Shape;1075;p3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9" name="Google Shape;1079;p3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80" name="Google Shape;1080;p3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3" name="Google Shape;1083;p3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84" name="Google Shape;1084;p3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30"/>
          <p:cNvGrpSpPr/>
          <p:nvPr/>
        </p:nvGrpSpPr>
        <p:grpSpPr>
          <a:xfrm>
            <a:off x="3550527" y="1720058"/>
            <a:ext cx="522676" cy="672238"/>
            <a:chOff x="3670529" y="1861858"/>
            <a:chExt cx="522676" cy="672238"/>
          </a:xfrm>
        </p:grpSpPr>
        <p:sp>
          <p:nvSpPr>
            <p:cNvPr id="1087" name="Google Shape;1087;p30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30"/>
          <p:cNvSpPr/>
          <p:nvPr/>
        </p:nvSpPr>
        <p:spPr>
          <a:xfrm>
            <a:off x="6817425" y="3050739"/>
            <a:ext cx="1120295" cy="38920"/>
          </a:xfrm>
          <a:custGeom>
            <a:avLst/>
            <a:gdLst/>
            <a:ahLst/>
            <a:cxnLst/>
            <a:rect l="l" t="t" r="r" b="b"/>
            <a:pathLst>
              <a:path w="22855" h="794" extrusionOk="0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30"/>
          <p:cNvGrpSpPr/>
          <p:nvPr/>
        </p:nvGrpSpPr>
        <p:grpSpPr>
          <a:xfrm>
            <a:off x="7870448" y="2876961"/>
            <a:ext cx="646995" cy="335531"/>
            <a:chOff x="4737675" y="2819960"/>
            <a:chExt cx="616127" cy="319523"/>
          </a:xfrm>
        </p:grpSpPr>
        <p:sp>
          <p:nvSpPr>
            <p:cNvPr id="1094" name="Google Shape;1094;p30"/>
            <p:cNvSpPr/>
            <p:nvPr/>
          </p:nvSpPr>
          <p:spPr>
            <a:xfrm>
              <a:off x="5219783" y="2840033"/>
              <a:ext cx="134018" cy="276579"/>
            </a:xfrm>
            <a:custGeom>
              <a:avLst/>
              <a:gdLst/>
              <a:ahLst/>
              <a:cxnLst/>
              <a:rect l="l" t="t" r="r" b="b"/>
              <a:pathLst>
                <a:path w="2871" h="5925" extrusionOk="0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4737675" y="2842600"/>
              <a:ext cx="596244" cy="274152"/>
            </a:xfrm>
            <a:custGeom>
              <a:avLst/>
              <a:gdLst/>
              <a:ahLst/>
              <a:cxnLst/>
              <a:rect l="l" t="t" r="r" b="b"/>
              <a:pathLst>
                <a:path w="12773" h="5873" extrusionOk="0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4849006" y="2851422"/>
              <a:ext cx="182565" cy="256693"/>
            </a:xfrm>
            <a:custGeom>
              <a:avLst/>
              <a:gdLst/>
              <a:ahLst/>
              <a:cxnLst/>
              <a:rect l="l" t="t" r="r" b="b"/>
              <a:pathLst>
                <a:path w="3911" h="5499" extrusionOk="0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5148457" y="2851422"/>
              <a:ext cx="105637" cy="256693"/>
            </a:xfrm>
            <a:custGeom>
              <a:avLst/>
              <a:gdLst/>
              <a:ahLst/>
              <a:cxnLst/>
              <a:rect l="l" t="t" r="r" b="b"/>
              <a:pathLst>
                <a:path w="2263" h="5499" extrusionOk="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4740569" y="2857071"/>
              <a:ext cx="40005" cy="54242"/>
            </a:xfrm>
            <a:custGeom>
              <a:avLst/>
              <a:gdLst/>
              <a:ahLst/>
              <a:cxnLst/>
              <a:rect l="l" t="t" r="r" b="b"/>
              <a:pathLst>
                <a:path w="857" h="1162" extrusionOk="0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4740522" y="3048131"/>
              <a:ext cx="40005" cy="54289"/>
            </a:xfrm>
            <a:custGeom>
              <a:avLst/>
              <a:gdLst/>
              <a:ahLst/>
              <a:cxnLst/>
              <a:rect l="l" t="t" r="r" b="b"/>
              <a:pathLst>
                <a:path w="857" h="1163" extrusionOk="0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4957396" y="3110869"/>
              <a:ext cx="28615" cy="2861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4957396" y="2819960"/>
              <a:ext cx="28615" cy="28568"/>
            </a:xfrm>
            <a:custGeom>
              <a:avLst/>
              <a:gdLst/>
              <a:ahLst/>
              <a:cxnLst/>
              <a:rect l="l" t="t" r="r" b="b"/>
              <a:pathLst>
                <a:path w="613" h="612" extrusionOk="0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4917392" y="3105414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4917392" y="2842593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45" name="Google Shape;45;p3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 hasCustomPrompt="1"/>
          </p:nvPr>
        </p:nvSpPr>
        <p:spPr>
          <a:xfrm>
            <a:off x="5716775" y="1149800"/>
            <a:ext cx="1464900" cy="146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 rot="254">
            <a:off x="4384375" y="3916175"/>
            <a:ext cx="4062900" cy="4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/>
          </p:nvPr>
        </p:nvSpPr>
        <p:spPr>
          <a:xfrm>
            <a:off x="4467875" y="2812450"/>
            <a:ext cx="3962700" cy="87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63;p3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4" name="Google Shape;64;p3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67;p3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8" name="Google Shape;68;p3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0" name="Google Shape;70;p3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71" name="Google Shape;71;p3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3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157" name="Google Shape;157;p6"/>
            <p:cNvSpPr/>
            <p:nvPr/>
          </p:nvSpPr>
          <p:spPr>
            <a:xfrm>
              <a:off x="-26" y="79"/>
              <a:ext cx="9143971" cy="5143302"/>
            </a:xfrm>
            <a:custGeom>
              <a:avLst/>
              <a:gdLst/>
              <a:ahLst/>
              <a:cxnLst/>
              <a:rect l="l" t="t" r="r" b="b"/>
              <a:pathLst>
                <a:path w="60492" h="32600" extrusionOk="0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61" name="Google Shape;161;p6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166;p6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67" name="Google Shape;167;p6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68" name="Google Shape;168;p6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6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6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6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73" name="Google Shape;173;p6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6" name="Google Shape;176;p6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77" name="Google Shape;177;p6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6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9" name="Google Shape;179;p6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name="adj" fmla="val 783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82" name="Google Shape;182;p6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6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8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231" name="Google Shape;231;p8"/>
            <p:cNvSpPr/>
            <p:nvPr/>
          </p:nvSpPr>
          <p:spPr>
            <a:xfrm>
              <a:off x="503" y="79"/>
              <a:ext cx="9142913" cy="5143302"/>
            </a:xfrm>
            <a:custGeom>
              <a:avLst/>
              <a:gdLst/>
              <a:ahLst/>
              <a:cxnLst/>
              <a:rect l="l" t="t" r="r" b="b"/>
              <a:pathLst>
                <a:path w="60485" h="32600" extrusionOk="0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43" name="Google Shape;243;p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44" name="Google Shape;244;p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" name="Google Shape;248;p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49" name="Google Shape;249;p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" name="Google Shape;252;p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53" name="Google Shape;253;p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5" name="Google Shape;255;p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56" name="Google Shape;256;p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57" name="Google Shape;257;p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1410450" y="1133700"/>
            <a:ext cx="6323400" cy="28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9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267" name="Google Shape;267;p9"/>
            <p:cNvSpPr/>
            <p:nvPr/>
          </p:nvSpPr>
          <p:spPr>
            <a:xfrm>
              <a:off x="-26" y="79"/>
              <a:ext cx="9143971" cy="5143302"/>
            </a:xfrm>
            <a:custGeom>
              <a:avLst/>
              <a:gdLst/>
              <a:ahLst/>
              <a:cxnLst/>
              <a:rect l="l" t="t" r="r" b="b"/>
              <a:pathLst>
                <a:path w="60492" h="32600" extrusionOk="0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1436750" y="1354717"/>
            <a:ext cx="6270600" cy="95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1"/>
          </p:nvPr>
        </p:nvSpPr>
        <p:spPr>
          <a:xfrm>
            <a:off x="1702450" y="2599910"/>
            <a:ext cx="5739000" cy="9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79" name="Google Shape;279;p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80" name="Google Shape;280;p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284;p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85" name="Google Shape;285;p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89" name="Google Shape;289;p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1" name="Google Shape;291;p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302" name="Google Shape;302;p1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6;p1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311" name="Google Shape;311;p1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312" name="Google Shape;312;p1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317" name="Google Shape;317;p1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18" name="Google Shape;318;p1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322;p1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23" name="Google Shape;323;p1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" name="Google Shape;326;p1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27" name="Google Shape;327;p1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610825" y="4047125"/>
            <a:ext cx="7922400" cy="5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3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4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426" name="Google Shape;426;p14"/>
            <p:cNvSpPr/>
            <p:nvPr/>
          </p:nvSpPr>
          <p:spPr>
            <a:xfrm>
              <a:off x="-26" y="79"/>
              <a:ext cx="9143971" cy="5143302"/>
            </a:xfrm>
            <a:custGeom>
              <a:avLst/>
              <a:gdLst/>
              <a:ahLst/>
              <a:cxnLst/>
              <a:rect l="l" t="t" r="r" b="b"/>
              <a:pathLst>
                <a:path w="60492" h="32600" extrusionOk="0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430" name="Google Shape;430;p1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431" name="Google Shape;431;p1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436" name="Google Shape;436;p1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437" name="Google Shape;437;p1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1" name="Google Shape;441;p1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1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446" name="Google Shape;446;p1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48" name="Google Shape;448;p1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449" name="Google Shape;449;p1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450" name="Google Shape;450;p1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3" name="Google Shape;453;p1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4"/>
          <p:cNvSpPr txBox="1">
            <a:spLocks noGrp="1"/>
          </p:cNvSpPr>
          <p:nvPr>
            <p:ph type="title"/>
          </p:nvPr>
        </p:nvSpPr>
        <p:spPr>
          <a:xfrm rot="-1090">
            <a:off x="632082" y="3264775"/>
            <a:ext cx="4731000" cy="53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8" name="Google Shape;458;p14"/>
          <p:cNvSpPr txBox="1">
            <a:spLocks noGrp="1"/>
          </p:cNvSpPr>
          <p:nvPr>
            <p:ph type="subTitle" idx="1"/>
          </p:nvPr>
        </p:nvSpPr>
        <p:spPr>
          <a:xfrm>
            <a:off x="979707" y="1455421"/>
            <a:ext cx="4035900" cy="16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_1">
    <p:bg>
      <p:bgPr>
        <a:solidFill>
          <a:schemeClr val="accent3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19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603" name="Google Shape;603;p19"/>
            <p:cNvSpPr/>
            <p:nvPr/>
          </p:nvSpPr>
          <p:spPr>
            <a:xfrm>
              <a:off x="-26" y="1"/>
              <a:ext cx="9143971" cy="5143460"/>
            </a:xfrm>
            <a:custGeom>
              <a:avLst/>
              <a:gdLst/>
              <a:ahLst/>
              <a:cxnLst/>
              <a:rect l="l" t="t" r="r" b="b"/>
              <a:pathLst>
                <a:path w="60492" h="32601" extrusionOk="0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607" name="Google Shape;607;p1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608" name="Google Shape;608;p1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1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616" name="Google Shape;616;p1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617" name="Google Shape;617;p1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59" extrusionOk="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44" extrusionOk="0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250" extrusionOk="0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260" extrusionOk="0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1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622" name="Google Shape;622;p1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623" name="Google Shape;623;p1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284" extrusionOk="0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1804" extrusionOk="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299" extrusionOk="0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2872" extrusionOk="0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7" name="Google Shape;627;p1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28" name="Google Shape;628;p1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" h="1460" extrusionOk="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1168" extrusionOk="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877" extrusionOk="0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1" name="Google Shape;631;p1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32" name="Google Shape;632;p1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186" extrusionOk="0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953" extrusionOk="0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4" name="Google Shape;634;p19"/>
          <p:cNvSpPr txBox="1">
            <a:spLocks noGrp="1"/>
          </p:cNvSpPr>
          <p:nvPr>
            <p:ph type="subTitle" idx="1"/>
          </p:nvPr>
        </p:nvSpPr>
        <p:spPr>
          <a:xfrm>
            <a:off x="5014218" y="3014538"/>
            <a:ext cx="34197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9"/>
          <p:cNvSpPr txBox="1">
            <a:spLocks noGrp="1"/>
          </p:cNvSpPr>
          <p:nvPr>
            <p:ph type="title"/>
          </p:nvPr>
        </p:nvSpPr>
        <p:spPr>
          <a:xfrm>
            <a:off x="4903806" y="1179688"/>
            <a:ext cx="3640500" cy="1564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9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3721200" cy="405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70" r:id="rId10"/>
    <p:sldLayoutId id="2147483674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www.tinkercad.com/things/h6lgQPd0Qjq?sharecode=yYKstnhIT8fv1AWSDH-KW0y8izSZnvDP9yb40iBt0cQ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4"/>
          <p:cNvSpPr/>
          <p:nvPr/>
        </p:nvSpPr>
        <p:spPr>
          <a:xfrm>
            <a:off x="924320" y="593488"/>
            <a:ext cx="4904700" cy="345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4"/>
          <p:cNvSpPr txBox="1">
            <a:spLocks noGrp="1"/>
          </p:cNvSpPr>
          <p:nvPr>
            <p:ph type="subTitle" idx="1"/>
          </p:nvPr>
        </p:nvSpPr>
        <p:spPr>
          <a:xfrm rot="-442">
            <a:off x="3881460" y="3765804"/>
            <a:ext cx="3034500" cy="635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Елис Мюмюн,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ПМГ “Акад. Боян Петканчин“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1116" name="Google Shape;1116;p34"/>
          <p:cNvSpPr txBox="1">
            <a:spLocks noGrp="1"/>
          </p:cNvSpPr>
          <p:nvPr>
            <p:ph type="ctrTitle"/>
          </p:nvPr>
        </p:nvSpPr>
        <p:spPr>
          <a:xfrm>
            <a:off x="1175440" y="1018483"/>
            <a:ext cx="4710000" cy="30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300" dirty="0"/>
              <a:t>Car Parking System</a:t>
            </a:r>
            <a:br>
              <a:rPr lang="bg-BG" sz="6300" dirty="0"/>
            </a:br>
            <a:endParaRPr sz="2300" dirty="0">
              <a:solidFill>
                <a:schemeClr val="lt1"/>
              </a:solidFill>
            </a:endParaRPr>
          </a:p>
        </p:txBody>
      </p:sp>
      <p:sp>
        <p:nvSpPr>
          <p:cNvPr id="1117" name="Google Shape;1117;p34"/>
          <p:cNvSpPr/>
          <p:nvPr/>
        </p:nvSpPr>
        <p:spPr>
          <a:xfrm>
            <a:off x="6817425" y="3050739"/>
            <a:ext cx="1120295" cy="38920"/>
          </a:xfrm>
          <a:custGeom>
            <a:avLst/>
            <a:gdLst/>
            <a:ahLst/>
            <a:cxnLst/>
            <a:rect l="l" t="t" r="r" b="b"/>
            <a:pathLst>
              <a:path w="22855" h="794" extrusionOk="0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8" name="Google Shape;1118;p34"/>
          <p:cNvGrpSpPr/>
          <p:nvPr/>
        </p:nvGrpSpPr>
        <p:grpSpPr>
          <a:xfrm>
            <a:off x="6080404" y="1033783"/>
            <a:ext cx="522676" cy="672238"/>
            <a:chOff x="3670529" y="1861858"/>
            <a:chExt cx="522676" cy="672238"/>
          </a:xfrm>
        </p:grpSpPr>
        <p:sp>
          <p:nvSpPr>
            <p:cNvPr id="1119" name="Google Shape;1119;p34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34"/>
          <p:cNvGrpSpPr/>
          <p:nvPr/>
        </p:nvGrpSpPr>
        <p:grpSpPr>
          <a:xfrm>
            <a:off x="7870448" y="2876961"/>
            <a:ext cx="646995" cy="335531"/>
            <a:chOff x="4737675" y="2819960"/>
            <a:chExt cx="616127" cy="319523"/>
          </a:xfrm>
        </p:grpSpPr>
        <p:sp>
          <p:nvSpPr>
            <p:cNvPr id="1125" name="Google Shape;1125;p34"/>
            <p:cNvSpPr/>
            <p:nvPr/>
          </p:nvSpPr>
          <p:spPr>
            <a:xfrm>
              <a:off x="5219783" y="2840033"/>
              <a:ext cx="134018" cy="276579"/>
            </a:xfrm>
            <a:custGeom>
              <a:avLst/>
              <a:gdLst/>
              <a:ahLst/>
              <a:cxnLst/>
              <a:rect l="l" t="t" r="r" b="b"/>
              <a:pathLst>
                <a:path w="2871" h="5925" extrusionOk="0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737675" y="2842600"/>
              <a:ext cx="596244" cy="274152"/>
            </a:xfrm>
            <a:custGeom>
              <a:avLst/>
              <a:gdLst/>
              <a:ahLst/>
              <a:cxnLst/>
              <a:rect l="l" t="t" r="r" b="b"/>
              <a:pathLst>
                <a:path w="12773" h="5873" extrusionOk="0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849006" y="2851422"/>
              <a:ext cx="182565" cy="256693"/>
            </a:xfrm>
            <a:custGeom>
              <a:avLst/>
              <a:gdLst/>
              <a:ahLst/>
              <a:cxnLst/>
              <a:rect l="l" t="t" r="r" b="b"/>
              <a:pathLst>
                <a:path w="3911" h="5499" extrusionOk="0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5148457" y="2851422"/>
              <a:ext cx="105637" cy="256693"/>
            </a:xfrm>
            <a:custGeom>
              <a:avLst/>
              <a:gdLst/>
              <a:ahLst/>
              <a:cxnLst/>
              <a:rect l="l" t="t" r="r" b="b"/>
              <a:pathLst>
                <a:path w="2263" h="5499" extrusionOk="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740569" y="2857071"/>
              <a:ext cx="40005" cy="54242"/>
            </a:xfrm>
            <a:custGeom>
              <a:avLst/>
              <a:gdLst/>
              <a:ahLst/>
              <a:cxnLst/>
              <a:rect l="l" t="t" r="r" b="b"/>
              <a:pathLst>
                <a:path w="857" h="1162" extrusionOk="0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740522" y="3048131"/>
              <a:ext cx="40005" cy="54289"/>
            </a:xfrm>
            <a:custGeom>
              <a:avLst/>
              <a:gdLst/>
              <a:ahLst/>
              <a:cxnLst/>
              <a:rect l="l" t="t" r="r" b="b"/>
              <a:pathLst>
                <a:path w="857" h="1163" extrusionOk="0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957396" y="3110869"/>
              <a:ext cx="28615" cy="2861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957396" y="2819960"/>
              <a:ext cx="28615" cy="28568"/>
            </a:xfrm>
            <a:custGeom>
              <a:avLst/>
              <a:gdLst/>
              <a:ahLst/>
              <a:cxnLst/>
              <a:rect l="l" t="t" r="r" b="b"/>
              <a:pathLst>
                <a:path w="613" h="612" extrusionOk="0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917392" y="3105414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917392" y="2842593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6"/>
          <p:cNvSpPr/>
          <p:nvPr/>
        </p:nvSpPr>
        <p:spPr>
          <a:xfrm>
            <a:off x="546143" y="495950"/>
            <a:ext cx="2357887" cy="4017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LiquidCrystal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lcd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(10,9,7,6,5,4);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buzz=13;</a:t>
            </a:r>
            <a:endParaRPr lang="bg-BG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2060"/>
                </a:solidFill>
              </a:rPr>
              <a:t>Декларира се обект lcd от тип LiquidCrystal, като се използва конструктора, който приема параметрите за пиновете на Arduino, свързани към LCD дисплея. Също така се декларира целочислена променлива buzz и се задава на 13, което е цифровият извод, свързан към бузера.</a:t>
            </a:r>
            <a:endParaRPr lang="bg-BG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579" name="Google Shape;1579;p46"/>
          <p:cNvGrpSpPr/>
          <p:nvPr/>
        </p:nvGrpSpPr>
        <p:grpSpPr>
          <a:xfrm>
            <a:off x="4572004" y="3894841"/>
            <a:ext cx="522676" cy="672238"/>
            <a:chOff x="3670529" y="1861858"/>
            <a:chExt cx="522676" cy="672238"/>
          </a:xfrm>
        </p:grpSpPr>
        <p:sp>
          <p:nvSpPr>
            <p:cNvPr id="1580" name="Google Shape;1580;p46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575;p46">
            <a:extLst>
              <a:ext uri="{FF2B5EF4-FFF2-40B4-BE49-F238E27FC236}">
                <a16:creationId xmlns:a16="http://schemas.microsoft.com/office/drawing/2014/main" id="{522B59A4-6CF8-8BA0-48EE-8D7BCBC07960}"/>
              </a:ext>
            </a:extLst>
          </p:cNvPr>
          <p:cNvSpPr/>
          <p:nvPr/>
        </p:nvSpPr>
        <p:spPr>
          <a:xfrm>
            <a:off x="3275433" y="414311"/>
            <a:ext cx="2365514" cy="41527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void setup()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lcd.begin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(16, 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Serial.begin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(9600);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(13, OUTPUT);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(12,OUTPUT);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(11,OUTPUT);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buzz,OUTPUT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bg-BG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002060"/>
                </a:solidFill>
              </a:rPr>
              <a:t>Функцията setup() се стартира веднъж, когато програмата е включена или нулирана. Тя инициализира LCD дисплея чрез извикване на lcd.begin(16, 2), задава скорост на серийната комуникация 9600 и конфигурира изводи 13, 12, 11 и buzz като изходни изводи с помощта на функцията pinMode().</a:t>
            </a:r>
            <a:endParaRPr lang="bg-BG" sz="1100" dirty="0">
              <a:solidFill>
                <a:srgbClr val="002060"/>
              </a:solidFill>
            </a:endParaRPr>
          </a:p>
        </p:txBody>
      </p:sp>
      <p:sp>
        <p:nvSpPr>
          <p:cNvPr id="11" name="Google Shape;1575;p46">
            <a:extLst>
              <a:ext uri="{FF2B5EF4-FFF2-40B4-BE49-F238E27FC236}">
                <a16:creationId xmlns:a16="http://schemas.microsoft.com/office/drawing/2014/main" id="{2F34E398-7984-EAB8-259E-EB98878C858B}"/>
              </a:ext>
            </a:extLst>
          </p:cNvPr>
          <p:cNvSpPr/>
          <p:nvPr/>
        </p:nvSpPr>
        <p:spPr>
          <a:xfrm>
            <a:off x="6012349" y="414312"/>
            <a:ext cx="2275206" cy="41527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void loop()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  distance = 0.01723 * </a:t>
            </a:r>
            <a:r>
              <a:rPr lang="en-US" sz="1100" dirty="0" err="1">
                <a:solidFill>
                  <a:schemeClr val="tx1"/>
                </a:solidFill>
              </a:rPr>
              <a:t>readUltrasonicDistance</a:t>
            </a:r>
            <a:r>
              <a:rPr lang="en-US" sz="1100" dirty="0">
                <a:solidFill>
                  <a:schemeClr val="tx1"/>
                </a:solidFill>
              </a:rPr>
              <a:t>(3, 2);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  </a:t>
            </a:r>
            <a:r>
              <a:rPr lang="en-US" sz="1100" dirty="0" err="1">
                <a:solidFill>
                  <a:schemeClr val="tx1"/>
                </a:solidFill>
              </a:rPr>
              <a:t>Serial.print</a:t>
            </a:r>
            <a:r>
              <a:rPr lang="en-US" sz="1100" dirty="0">
                <a:solidFill>
                  <a:schemeClr val="tx1"/>
                </a:solidFill>
              </a:rPr>
              <a:t>(distance);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  </a:t>
            </a:r>
            <a:r>
              <a:rPr lang="en-US" sz="1100" dirty="0" err="1">
                <a:solidFill>
                  <a:schemeClr val="tx1"/>
                </a:solidFill>
              </a:rPr>
              <a:t>Serial.println</a:t>
            </a:r>
            <a:r>
              <a:rPr lang="en-US" sz="1100" dirty="0">
                <a:solidFill>
                  <a:schemeClr val="tx1"/>
                </a:solidFill>
              </a:rPr>
              <a:t>("cm");</a:t>
            </a:r>
            <a:endParaRPr lang="bg-BG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dirty="0">
                <a:solidFill>
                  <a:schemeClr val="bg1"/>
                </a:solidFill>
              </a:rPr>
              <a:t>Функцията </a:t>
            </a:r>
            <a:r>
              <a:rPr lang="en-US" sz="1100" dirty="0">
                <a:solidFill>
                  <a:schemeClr val="bg1"/>
                </a:solidFill>
              </a:rPr>
              <a:t>loop() </a:t>
            </a:r>
            <a:r>
              <a:rPr lang="bg-BG" sz="1100" dirty="0">
                <a:solidFill>
                  <a:schemeClr val="bg1"/>
                </a:solidFill>
              </a:rPr>
              <a:t>се изпълнява непрекъснато след функцията </a:t>
            </a:r>
            <a:r>
              <a:rPr lang="en-US" sz="1100" dirty="0">
                <a:solidFill>
                  <a:schemeClr val="bg1"/>
                </a:solidFill>
              </a:rPr>
              <a:t>setup(). </a:t>
            </a:r>
            <a:r>
              <a:rPr lang="bg-BG" sz="1100" dirty="0">
                <a:solidFill>
                  <a:schemeClr val="bg1"/>
                </a:solidFill>
              </a:rPr>
              <a:t>Тя извиква функцията </a:t>
            </a:r>
            <a:r>
              <a:rPr lang="en-US" sz="1100" dirty="0" err="1">
                <a:solidFill>
                  <a:schemeClr val="bg1"/>
                </a:solidFill>
              </a:rPr>
              <a:t>readUltrasonicDistance</a:t>
            </a:r>
            <a:r>
              <a:rPr lang="en-US" sz="1100" dirty="0">
                <a:solidFill>
                  <a:schemeClr val="bg1"/>
                </a:solidFill>
              </a:rPr>
              <a:t>() </a:t>
            </a:r>
            <a:r>
              <a:rPr lang="bg-BG" sz="1100" dirty="0">
                <a:solidFill>
                  <a:schemeClr val="bg1"/>
                </a:solidFill>
              </a:rPr>
              <a:t>с </a:t>
            </a:r>
            <a:r>
              <a:rPr lang="en-US" sz="1100" dirty="0" err="1">
                <a:solidFill>
                  <a:schemeClr val="bg1"/>
                </a:solidFill>
              </a:rPr>
              <a:t>triggerPin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bg-BG" sz="1100" dirty="0">
                <a:solidFill>
                  <a:schemeClr val="bg1"/>
                </a:solidFill>
              </a:rPr>
              <a:t>зададен на 3, и </a:t>
            </a:r>
            <a:r>
              <a:rPr lang="en-US" sz="1100" dirty="0" err="1">
                <a:solidFill>
                  <a:schemeClr val="bg1"/>
                </a:solidFill>
              </a:rPr>
              <a:t>echoPin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bg-BG" sz="1100" dirty="0">
                <a:solidFill>
                  <a:schemeClr val="bg1"/>
                </a:solidFill>
              </a:rPr>
              <a:t>зададен на 2, и умножава резултата по 0,01723, за да преобразува продължителността в микросекунди в сантиметри. След това показва разстоянието на серийния монитор, като извиква функциите </a:t>
            </a:r>
            <a:r>
              <a:rPr lang="en-US" sz="1100" dirty="0" err="1">
                <a:solidFill>
                  <a:schemeClr val="bg1"/>
                </a:solidFill>
              </a:rPr>
              <a:t>Serial.print</a:t>
            </a:r>
            <a:r>
              <a:rPr lang="en-US" sz="1100" dirty="0">
                <a:solidFill>
                  <a:schemeClr val="bg1"/>
                </a:solidFill>
              </a:rPr>
              <a:t>() </a:t>
            </a:r>
            <a:r>
              <a:rPr lang="bg-BG" sz="1100" dirty="0">
                <a:solidFill>
                  <a:schemeClr val="bg1"/>
                </a:solidFill>
              </a:rPr>
              <a:t>и </a:t>
            </a:r>
            <a:r>
              <a:rPr lang="en-US" sz="1100" dirty="0" err="1">
                <a:solidFill>
                  <a:schemeClr val="bg1"/>
                </a:solidFill>
              </a:rPr>
              <a:t>Serial.println</a:t>
            </a:r>
            <a:r>
              <a:rPr lang="en-US" sz="1100" dirty="0">
                <a:solidFill>
                  <a:schemeClr val="bg1"/>
                </a:solidFill>
              </a:rPr>
              <a:t>().</a:t>
            </a:r>
            <a:endParaRPr lang="bg-B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2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6"/>
          <p:cNvSpPr/>
          <p:nvPr/>
        </p:nvSpPr>
        <p:spPr>
          <a:xfrm>
            <a:off x="546143" y="495950"/>
            <a:ext cx="2422437" cy="4017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if (distance &gt; 150)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lcd.clear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lcd.print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("   NO THREAT");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(13,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(12,LOW);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(11,LOW);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}</a:t>
            </a:r>
            <a:endParaRPr lang="bg-BG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Ако разстоянието е по-голямо от 150 сантиметра, се изчиства LCD екрана и се изписва "NO THREAT". Изключва се светодиода, свързан към изводи 13, 12 и 11, и се използва функцията digitalWrite().</a:t>
            </a:r>
            <a:endParaRPr lang="fr-FR" dirty="0"/>
          </a:p>
        </p:txBody>
      </p:sp>
      <p:grpSp>
        <p:nvGrpSpPr>
          <p:cNvPr id="1579" name="Google Shape;1579;p46"/>
          <p:cNvGrpSpPr/>
          <p:nvPr/>
        </p:nvGrpSpPr>
        <p:grpSpPr>
          <a:xfrm>
            <a:off x="4572004" y="3894841"/>
            <a:ext cx="522676" cy="672238"/>
            <a:chOff x="3670529" y="1861858"/>
            <a:chExt cx="522676" cy="672238"/>
          </a:xfrm>
        </p:grpSpPr>
        <p:sp>
          <p:nvSpPr>
            <p:cNvPr id="1580" name="Google Shape;1580;p46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575;p46">
            <a:extLst>
              <a:ext uri="{FF2B5EF4-FFF2-40B4-BE49-F238E27FC236}">
                <a16:creationId xmlns:a16="http://schemas.microsoft.com/office/drawing/2014/main" id="{522B59A4-6CF8-8BA0-48EE-8D7BCBC07960}"/>
              </a:ext>
            </a:extLst>
          </p:cNvPr>
          <p:cNvSpPr/>
          <p:nvPr/>
        </p:nvSpPr>
        <p:spPr>
          <a:xfrm>
            <a:off x="3278883" y="322858"/>
            <a:ext cx="2422437" cy="449778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if (distance &lt;= 150 &amp;&amp; distance &gt; 100)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lcd.clear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lcd.print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("   SAFE ZONE");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(13,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(12,LOW);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(11,HIGH);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if (distance &lt;= 100 &amp;&amp; distance &gt; 50)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lcd.clear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lcd.print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("  IN PROXIMITY");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(13,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(12,HIGH);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(11,LOW);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if (distance &lt;= 50)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lcd.clear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lcd.print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("  THREAT ZONE");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(13, 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(12,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(11,LOW);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tone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(buzz,2000);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delay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(300);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noTone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(buzz);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delay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(300);</a:t>
            </a:r>
            <a:endParaRPr lang="bg-BG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Google Shape;1575;p46">
            <a:extLst>
              <a:ext uri="{FF2B5EF4-FFF2-40B4-BE49-F238E27FC236}">
                <a16:creationId xmlns:a16="http://schemas.microsoft.com/office/drawing/2014/main" id="{2F34E398-7984-EAB8-259E-EB98878C858B}"/>
              </a:ext>
            </a:extLst>
          </p:cNvPr>
          <p:cNvSpPr/>
          <p:nvPr/>
        </p:nvSpPr>
        <p:spPr>
          <a:xfrm>
            <a:off x="6011623" y="449639"/>
            <a:ext cx="2519905" cy="42442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/>
              <a:t>Ако разстоянието е между 100 и 150 cm, той задава ниво на предупреждение "БЕЗОПАСНА ЗОНА", като включва зеления светодиод</a:t>
            </a:r>
            <a:r>
              <a:rPr lang="en-US" sz="900" dirty="0"/>
              <a:t>. </a:t>
            </a:r>
            <a:endParaRPr lang="bg-BG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/>
              <a:t>Ако разстоянието е между 50 и 100 cm, той задава ниво на предупреждение "В БЛИЗОСТ", като включва жълтия светодиод и изключва зеления и червения светодиод.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/>
              <a:t>Ако разстоянието е по-малко или равно на 50 cm, той настройва нивото на предупреждение на "ЗОНА НА ОПАСНОСТ", като включва червения светодиод и изключва зеления и жълтия светодиод. Освен това се активира бузерът(звънецът), за да издаде алармен сигнал. Функцията tone() генерира квадратна вълна с честота 2000 Hz за 300 ms, последвана от закъснение от 300 ms, а функцията noTone() спира зумера.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/>
              <a:t>LCD екранът също се актуализира със съответния текст за нивото на предупреждение, като се използва функцията lcd.print() и се изчиства предишният текст, като се използва lcd.clear().</a:t>
            </a:r>
            <a:endParaRPr lang="bg-BG" sz="900" dirty="0"/>
          </a:p>
        </p:txBody>
      </p:sp>
    </p:spTree>
    <p:extLst>
      <p:ext uri="{BB962C8B-B14F-4D97-AF65-F5344CB8AC3E}">
        <p14:creationId xmlns:p14="http://schemas.microsoft.com/office/powerpoint/2010/main" val="9508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/>
          <p:nvPr/>
        </p:nvSpPr>
        <p:spPr>
          <a:xfrm>
            <a:off x="4269222" y="645210"/>
            <a:ext cx="4259040" cy="102445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 txBox="1">
            <a:spLocks noGrp="1"/>
          </p:cNvSpPr>
          <p:nvPr>
            <p:ph type="title" idx="2"/>
          </p:nvPr>
        </p:nvSpPr>
        <p:spPr>
          <a:xfrm>
            <a:off x="3318533" y="776582"/>
            <a:ext cx="6160419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4. Заключение</a:t>
            </a:r>
          </a:p>
        </p:txBody>
      </p:sp>
      <p:sp>
        <p:nvSpPr>
          <p:cNvPr id="1174" name="Google Shape;1174;p37"/>
          <p:cNvSpPr txBox="1">
            <a:spLocks noGrp="1"/>
          </p:cNvSpPr>
          <p:nvPr>
            <p:ph type="title"/>
          </p:nvPr>
        </p:nvSpPr>
        <p:spPr>
          <a:xfrm>
            <a:off x="5828078" y="160438"/>
            <a:ext cx="1145832" cy="88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bg-BG" sz="5400" dirty="0"/>
              <a:t>4</a:t>
            </a:r>
            <a:endParaRPr sz="5400" dirty="0"/>
          </a:p>
        </p:txBody>
      </p:sp>
      <p:grpSp>
        <p:nvGrpSpPr>
          <p:cNvPr id="1176" name="Google Shape;1176;p37"/>
          <p:cNvGrpSpPr/>
          <p:nvPr/>
        </p:nvGrpSpPr>
        <p:grpSpPr>
          <a:xfrm>
            <a:off x="713226" y="730713"/>
            <a:ext cx="2829393" cy="5738902"/>
            <a:chOff x="713226" y="730713"/>
            <a:chExt cx="2829393" cy="5738902"/>
          </a:xfrm>
        </p:grpSpPr>
        <p:grpSp>
          <p:nvGrpSpPr>
            <p:cNvPr id="1177" name="Google Shape;1177;p37"/>
            <p:cNvGrpSpPr/>
            <p:nvPr/>
          </p:nvGrpSpPr>
          <p:grpSpPr>
            <a:xfrm>
              <a:off x="713226" y="730713"/>
              <a:ext cx="2829393" cy="5431052"/>
              <a:chOff x="4728665" y="996695"/>
              <a:chExt cx="760324" cy="1459450"/>
            </a:xfrm>
          </p:grpSpPr>
          <p:sp>
            <p:nvSpPr>
              <p:cNvPr id="1178" name="Google Shape;1178;p37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37"/>
            <p:cNvGrpSpPr/>
            <p:nvPr/>
          </p:nvGrpSpPr>
          <p:grpSpPr>
            <a:xfrm rot="5400000">
              <a:off x="-196186" y="2839179"/>
              <a:ext cx="4646966" cy="2613907"/>
              <a:chOff x="-26" y="0"/>
              <a:chExt cx="9143971" cy="5143460"/>
            </a:xfrm>
          </p:grpSpPr>
          <p:sp>
            <p:nvSpPr>
              <p:cNvPr id="1184" name="Google Shape;1184;p37"/>
              <p:cNvSpPr/>
              <p:nvPr/>
            </p:nvSpPr>
            <p:spPr>
              <a:xfrm>
                <a:off x="-26" y="1"/>
                <a:ext cx="9143971" cy="5143460"/>
              </a:xfrm>
              <a:custGeom>
                <a:avLst/>
                <a:gdLst/>
                <a:ahLst/>
                <a:cxnLst/>
                <a:rect l="l" t="t" r="r" b="b"/>
                <a:pathLst>
                  <a:path w="60492" h="32601" extrusionOk="0">
                    <a:moveTo>
                      <a:pt x="17127" y="3639"/>
                    </a:moveTo>
                    <a:lnTo>
                      <a:pt x="17127" y="6561"/>
                    </a:lnTo>
                    <a:lnTo>
                      <a:pt x="7524" y="6561"/>
                    </a:lnTo>
                    <a:cubicBezTo>
                      <a:pt x="7453" y="5998"/>
                      <a:pt x="7231" y="5484"/>
                      <a:pt x="6895" y="5060"/>
                    </a:cubicBezTo>
                    <a:lnTo>
                      <a:pt x="8256" y="3639"/>
                    </a:lnTo>
                    <a:close/>
                    <a:moveTo>
                      <a:pt x="25030" y="3639"/>
                    </a:moveTo>
                    <a:lnTo>
                      <a:pt x="25030" y="6561"/>
                    </a:lnTo>
                    <a:lnTo>
                      <a:pt x="17395" y="6561"/>
                    </a:lnTo>
                    <a:lnTo>
                      <a:pt x="17395" y="3639"/>
                    </a:lnTo>
                    <a:close/>
                    <a:moveTo>
                      <a:pt x="37808" y="3639"/>
                    </a:moveTo>
                    <a:lnTo>
                      <a:pt x="37808" y="6561"/>
                    </a:lnTo>
                    <a:lnTo>
                      <a:pt x="25295" y="6561"/>
                    </a:lnTo>
                    <a:lnTo>
                      <a:pt x="25295" y="3639"/>
                    </a:lnTo>
                    <a:close/>
                    <a:moveTo>
                      <a:pt x="40502" y="3639"/>
                    </a:moveTo>
                    <a:lnTo>
                      <a:pt x="40502" y="6561"/>
                    </a:lnTo>
                    <a:lnTo>
                      <a:pt x="38077" y="6561"/>
                    </a:lnTo>
                    <a:lnTo>
                      <a:pt x="38077" y="3639"/>
                    </a:lnTo>
                    <a:close/>
                    <a:moveTo>
                      <a:pt x="50019" y="3639"/>
                    </a:moveTo>
                    <a:lnTo>
                      <a:pt x="50019" y="6561"/>
                    </a:lnTo>
                    <a:lnTo>
                      <a:pt x="40872" y="6561"/>
                    </a:lnTo>
                    <a:lnTo>
                      <a:pt x="40872" y="3639"/>
                    </a:lnTo>
                    <a:close/>
                    <a:moveTo>
                      <a:pt x="37808" y="6828"/>
                    </a:moveTo>
                    <a:lnTo>
                      <a:pt x="37808" y="8898"/>
                    </a:lnTo>
                    <a:lnTo>
                      <a:pt x="25295" y="8898"/>
                    </a:lnTo>
                    <a:lnTo>
                      <a:pt x="25295" y="6828"/>
                    </a:lnTo>
                    <a:close/>
                    <a:moveTo>
                      <a:pt x="40502" y="6828"/>
                    </a:moveTo>
                    <a:lnTo>
                      <a:pt x="40502" y="8898"/>
                    </a:lnTo>
                    <a:lnTo>
                      <a:pt x="38077" y="8898"/>
                    </a:lnTo>
                    <a:lnTo>
                      <a:pt x="38077" y="6828"/>
                    </a:lnTo>
                    <a:close/>
                    <a:moveTo>
                      <a:pt x="50019" y="6828"/>
                    </a:moveTo>
                    <a:lnTo>
                      <a:pt x="50019" y="8898"/>
                    </a:lnTo>
                    <a:lnTo>
                      <a:pt x="40872" y="8898"/>
                    </a:lnTo>
                    <a:lnTo>
                      <a:pt x="40872" y="6828"/>
                    </a:lnTo>
                    <a:close/>
                    <a:moveTo>
                      <a:pt x="4512" y="4298"/>
                    </a:moveTo>
                    <a:cubicBezTo>
                      <a:pt x="5974" y="4298"/>
                      <a:pt x="7168" y="5480"/>
                      <a:pt x="7168" y="6955"/>
                    </a:cubicBezTo>
                    <a:cubicBezTo>
                      <a:pt x="7168" y="8416"/>
                      <a:pt x="5974" y="9610"/>
                      <a:pt x="4512" y="9610"/>
                    </a:cubicBezTo>
                    <a:cubicBezTo>
                      <a:pt x="3051" y="9610"/>
                      <a:pt x="1857" y="8418"/>
                      <a:pt x="1857" y="6955"/>
                    </a:cubicBezTo>
                    <a:cubicBezTo>
                      <a:pt x="1857" y="5494"/>
                      <a:pt x="3051" y="4298"/>
                      <a:pt x="4512" y="4298"/>
                    </a:cubicBezTo>
                    <a:close/>
                    <a:moveTo>
                      <a:pt x="37808" y="9167"/>
                    </a:moveTo>
                    <a:lnTo>
                      <a:pt x="37808" y="13740"/>
                    </a:lnTo>
                    <a:lnTo>
                      <a:pt x="25295" y="13740"/>
                    </a:lnTo>
                    <a:lnTo>
                      <a:pt x="25295" y="9167"/>
                    </a:lnTo>
                    <a:close/>
                    <a:moveTo>
                      <a:pt x="40502" y="9167"/>
                    </a:moveTo>
                    <a:lnTo>
                      <a:pt x="40502" y="13740"/>
                    </a:lnTo>
                    <a:lnTo>
                      <a:pt x="38077" y="13740"/>
                    </a:lnTo>
                    <a:lnTo>
                      <a:pt x="38077" y="9167"/>
                    </a:lnTo>
                    <a:close/>
                    <a:moveTo>
                      <a:pt x="50019" y="9167"/>
                    </a:moveTo>
                    <a:lnTo>
                      <a:pt x="50019" y="13740"/>
                    </a:lnTo>
                    <a:lnTo>
                      <a:pt x="40872" y="13740"/>
                    </a:lnTo>
                    <a:lnTo>
                      <a:pt x="40872" y="9167"/>
                    </a:lnTo>
                    <a:close/>
                    <a:moveTo>
                      <a:pt x="40502" y="14006"/>
                    </a:moveTo>
                    <a:lnTo>
                      <a:pt x="40502" y="14817"/>
                    </a:lnTo>
                    <a:cubicBezTo>
                      <a:pt x="39456" y="14894"/>
                      <a:pt x="38558" y="15500"/>
                      <a:pt x="38077" y="16371"/>
                    </a:cubicBezTo>
                    <a:lnTo>
                      <a:pt x="38077" y="14006"/>
                    </a:lnTo>
                    <a:close/>
                    <a:moveTo>
                      <a:pt x="17127" y="6830"/>
                    </a:moveTo>
                    <a:lnTo>
                      <a:pt x="17127" y="16841"/>
                    </a:lnTo>
                    <a:lnTo>
                      <a:pt x="9080" y="16841"/>
                    </a:lnTo>
                    <a:lnTo>
                      <a:pt x="3288" y="9722"/>
                    </a:lnTo>
                    <a:lnTo>
                      <a:pt x="3288" y="9722"/>
                    </a:lnTo>
                    <a:cubicBezTo>
                      <a:pt x="3664" y="9887"/>
                      <a:pt x="4077" y="9980"/>
                      <a:pt x="4512" y="9980"/>
                    </a:cubicBezTo>
                    <a:cubicBezTo>
                      <a:pt x="6189" y="9980"/>
                      <a:pt x="7549" y="8620"/>
                      <a:pt x="7549" y="6944"/>
                    </a:cubicBezTo>
                    <a:cubicBezTo>
                      <a:pt x="7549" y="6907"/>
                      <a:pt x="7546" y="6868"/>
                      <a:pt x="7546" y="6830"/>
                    </a:cubicBezTo>
                    <a:close/>
                    <a:moveTo>
                      <a:pt x="40732" y="15188"/>
                    </a:moveTo>
                    <a:cubicBezTo>
                      <a:pt x="42156" y="15188"/>
                      <a:pt x="43323" y="16324"/>
                      <a:pt x="43383" y="17733"/>
                    </a:cubicBezTo>
                    <a:lnTo>
                      <a:pt x="43299" y="17842"/>
                    </a:lnTo>
                    <a:lnTo>
                      <a:pt x="38077" y="17842"/>
                    </a:lnTo>
                    <a:cubicBezTo>
                      <a:pt x="38077" y="16382"/>
                      <a:pt x="39271" y="15188"/>
                      <a:pt x="40732" y="15188"/>
                    </a:cubicBezTo>
                    <a:close/>
                    <a:moveTo>
                      <a:pt x="50019" y="14006"/>
                    </a:moveTo>
                    <a:lnTo>
                      <a:pt x="50019" y="17843"/>
                    </a:lnTo>
                    <a:lnTo>
                      <a:pt x="43768" y="17843"/>
                    </a:lnTo>
                    <a:cubicBezTo>
                      <a:pt x="43768" y="16214"/>
                      <a:pt x="42484" y="14882"/>
                      <a:pt x="40872" y="14811"/>
                    </a:cubicBezTo>
                    <a:lnTo>
                      <a:pt x="40872" y="14006"/>
                    </a:lnTo>
                    <a:close/>
                    <a:moveTo>
                      <a:pt x="38077" y="19314"/>
                    </a:moveTo>
                    <a:cubicBezTo>
                      <a:pt x="38078" y="19320"/>
                      <a:pt x="38082" y="19326"/>
                      <a:pt x="38084" y="19328"/>
                    </a:cubicBezTo>
                    <a:lnTo>
                      <a:pt x="38077" y="19328"/>
                    </a:lnTo>
                    <a:lnTo>
                      <a:pt x="38077" y="19314"/>
                    </a:lnTo>
                    <a:close/>
                    <a:moveTo>
                      <a:pt x="43373" y="18108"/>
                    </a:moveTo>
                    <a:cubicBezTo>
                      <a:pt x="43329" y="18557"/>
                      <a:pt x="43170" y="18975"/>
                      <a:pt x="42929" y="19328"/>
                    </a:cubicBezTo>
                    <a:lnTo>
                      <a:pt x="38535" y="19328"/>
                    </a:lnTo>
                    <a:cubicBezTo>
                      <a:pt x="38292" y="18975"/>
                      <a:pt x="38135" y="18558"/>
                      <a:pt x="38091" y="18108"/>
                    </a:cubicBezTo>
                    <a:close/>
                    <a:moveTo>
                      <a:pt x="43748" y="18180"/>
                    </a:moveTo>
                    <a:lnTo>
                      <a:pt x="45282" y="19328"/>
                    </a:lnTo>
                    <a:lnTo>
                      <a:pt x="43379" y="19328"/>
                    </a:lnTo>
                    <a:cubicBezTo>
                      <a:pt x="43573" y="18983"/>
                      <a:pt x="43704" y="18594"/>
                      <a:pt x="43748" y="18180"/>
                    </a:cubicBezTo>
                    <a:close/>
                    <a:moveTo>
                      <a:pt x="50018" y="18108"/>
                    </a:moveTo>
                    <a:lnTo>
                      <a:pt x="50018" y="19328"/>
                    </a:lnTo>
                    <a:lnTo>
                      <a:pt x="45733" y="19328"/>
                    </a:lnTo>
                    <a:lnTo>
                      <a:pt x="44106" y="18108"/>
                    </a:lnTo>
                    <a:close/>
                    <a:moveTo>
                      <a:pt x="37808" y="14006"/>
                    </a:moveTo>
                    <a:lnTo>
                      <a:pt x="37808" y="17020"/>
                    </a:lnTo>
                    <a:cubicBezTo>
                      <a:pt x="37736" y="17281"/>
                      <a:pt x="37694" y="17558"/>
                      <a:pt x="37694" y="17843"/>
                    </a:cubicBezTo>
                    <a:lnTo>
                      <a:pt x="37694" y="18111"/>
                    </a:lnTo>
                    <a:lnTo>
                      <a:pt x="37707" y="18111"/>
                    </a:lnTo>
                    <a:cubicBezTo>
                      <a:pt x="37723" y="18304"/>
                      <a:pt x="37757" y="18488"/>
                      <a:pt x="37808" y="18669"/>
                    </a:cubicBezTo>
                    <a:lnTo>
                      <a:pt x="37808" y="19331"/>
                    </a:lnTo>
                    <a:lnTo>
                      <a:pt x="25295" y="19331"/>
                    </a:lnTo>
                    <a:lnTo>
                      <a:pt x="25295" y="14006"/>
                    </a:lnTo>
                    <a:close/>
                    <a:moveTo>
                      <a:pt x="42720" y="19597"/>
                    </a:moveTo>
                    <a:cubicBezTo>
                      <a:pt x="42230" y="20147"/>
                      <a:pt x="41522" y="20498"/>
                      <a:pt x="40732" y="20498"/>
                    </a:cubicBezTo>
                    <a:cubicBezTo>
                      <a:pt x="39942" y="20498"/>
                      <a:pt x="39232" y="20147"/>
                      <a:pt x="38746" y="19597"/>
                    </a:cubicBezTo>
                    <a:close/>
                    <a:moveTo>
                      <a:pt x="17130" y="17107"/>
                    </a:moveTo>
                    <a:lnTo>
                      <a:pt x="17130" y="20524"/>
                    </a:lnTo>
                    <a:lnTo>
                      <a:pt x="12079" y="20524"/>
                    </a:lnTo>
                    <a:lnTo>
                      <a:pt x="12022" y="20454"/>
                    </a:lnTo>
                    <a:lnTo>
                      <a:pt x="12022" y="20447"/>
                    </a:lnTo>
                    <a:lnTo>
                      <a:pt x="12016" y="20447"/>
                    </a:lnTo>
                    <a:lnTo>
                      <a:pt x="9298" y="17107"/>
                    </a:lnTo>
                    <a:close/>
                    <a:moveTo>
                      <a:pt x="50019" y="19594"/>
                    </a:moveTo>
                    <a:lnTo>
                      <a:pt x="50019" y="22543"/>
                    </a:lnTo>
                    <a:lnTo>
                      <a:pt x="46090" y="19594"/>
                    </a:lnTo>
                    <a:close/>
                    <a:moveTo>
                      <a:pt x="12022" y="20882"/>
                    </a:moveTo>
                    <a:lnTo>
                      <a:pt x="13454" y="22644"/>
                    </a:lnTo>
                    <a:lnTo>
                      <a:pt x="12022" y="22644"/>
                    </a:lnTo>
                    <a:lnTo>
                      <a:pt x="12022" y="20882"/>
                    </a:lnTo>
                    <a:close/>
                    <a:moveTo>
                      <a:pt x="17130" y="20789"/>
                    </a:moveTo>
                    <a:lnTo>
                      <a:pt x="17130" y="22644"/>
                    </a:lnTo>
                    <a:lnTo>
                      <a:pt x="13805" y="22644"/>
                    </a:lnTo>
                    <a:lnTo>
                      <a:pt x="12296" y="20789"/>
                    </a:lnTo>
                    <a:close/>
                    <a:moveTo>
                      <a:pt x="25030" y="6828"/>
                    </a:moveTo>
                    <a:lnTo>
                      <a:pt x="25030" y="22644"/>
                    </a:lnTo>
                    <a:lnTo>
                      <a:pt x="17395" y="22644"/>
                    </a:lnTo>
                    <a:lnTo>
                      <a:pt x="17395" y="6828"/>
                    </a:lnTo>
                    <a:close/>
                    <a:moveTo>
                      <a:pt x="6623" y="17107"/>
                    </a:moveTo>
                    <a:lnTo>
                      <a:pt x="6623" y="22646"/>
                    </a:lnTo>
                    <a:lnTo>
                      <a:pt x="1566" y="22646"/>
                    </a:lnTo>
                    <a:lnTo>
                      <a:pt x="1566" y="17107"/>
                    </a:lnTo>
                    <a:close/>
                    <a:moveTo>
                      <a:pt x="8948" y="17107"/>
                    </a:moveTo>
                    <a:lnTo>
                      <a:pt x="11754" y="20555"/>
                    </a:lnTo>
                    <a:lnTo>
                      <a:pt x="11754" y="22646"/>
                    </a:lnTo>
                    <a:lnTo>
                      <a:pt x="6888" y="22646"/>
                    </a:lnTo>
                    <a:lnTo>
                      <a:pt x="6888" y="17107"/>
                    </a:lnTo>
                    <a:close/>
                    <a:moveTo>
                      <a:pt x="37808" y="19597"/>
                    </a:moveTo>
                    <a:lnTo>
                      <a:pt x="37808" y="22646"/>
                    </a:lnTo>
                    <a:lnTo>
                      <a:pt x="25295" y="22646"/>
                    </a:lnTo>
                    <a:lnTo>
                      <a:pt x="25295" y="19597"/>
                    </a:lnTo>
                    <a:close/>
                    <a:moveTo>
                      <a:pt x="45639" y="19597"/>
                    </a:moveTo>
                    <a:lnTo>
                      <a:pt x="49711" y="22646"/>
                    </a:lnTo>
                    <a:lnTo>
                      <a:pt x="38077" y="22646"/>
                    </a:lnTo>
                    <a:lnTo>
                      <a:pt x="38077" y="19597"/>
                    </a:lnTo>
                    <a:lnTo>
                      <a:pt x="38252" y="19597"/>
                    </a:lnTo>
                    <a:cubicBezTo>
                      <a:pt x="38803" y="20373"/>
                      <a:pt x="39709" y="20879"/>
                      <a:pt x="40732" y="20879"/>
                    </a:cubicBezTo>
                    <a:cubicBezTo>
                      <a:pt x="41755" y="20879"/>
                      <a:pt x="42660" y="20373"/>
                      <a:pt x="43210" y="19597"/>
                    </a:cubicBezTo>
                    <a:close/>
                    <a:moveTo>
                      <a:pt x="17127" y="22913"/>
                    </a:moveTo>
                    <a:lnTo>
                      <a:pt x="17127" y="26729"/>
                    </a:lnTo>
                    <a:lnTo>
                      <a:pt x="14021" y="22913"/>
                    </a:lnTo>
                    <a:close/>
                    <a:moveTo>
                      <a:pt x="6623" y="22913"/>
                    </a:moveTo>
                    <a:lnTo>
                      <a:pt x="6623" y="27167"/>
                    </a:lnTo>
                    <a:lnTo>
                      <a:pt x="1566" y="27167"/>
                    </a:lnTo>
                    <a:lnTo>
                      <a:pt x="1566" y="22913"/>
                    </a:lnTo>
                    <a:close/>
                    <a:moveTo>
                      <a:pt x="11754" y="22913"/>
                    </a:moveTo>
                    <a:lnTo>
                      <a:pt x="11754" y="27167"/>
                    </a:lnTo>
                    <a:lnTo>
                      <a:pt x="6888" y="27167"/>
                    </a:lnTo>
                    <a:lnTo>
                      <a:pt x="6888" y="22913"/>
                    </a:lnTo>
                    <a:close/>
                    <a:moveTo>
                      <a:pt x="13673" y="22913"/>
                    </a:moveTo>
                    <a:lnTo>
                      <a:pt x="17127" y="27160"/>
                    </a:lnTo>
                    <a:lnTo>
                      <a:pt x="17127" y="27167"/>
                    </a:lnTo>
                    <a:lnTo>
                      <a:pt x="12022" y="27167"/>
                    </a:lnTo>
                    <a:lnTo>
                      <a:pt x="12022" y="22913"/>
                    </a:lnTo>
                    <a:close/>
                    <a:moveTo>
                      <a:pt x="25030" y="22913"/>
                    </a:moveTo>
                    <a:lnTo>
                      <a:pt x="25030" y="27167"/>
                    </a:lnTo>
                    <a:lnTo>
                      <a:pt x="17486" y="27167"/>
                    </a:lnTo>
                    <a:lnTo>
                      <a:pt x="17395" y="27057"/>
                    </a:lnTo>
                    <a:lnTo>
                      <a:pt x="17395" y="22913"/>
                    </a:lnTo>
                    <a:close/>
                    <a:moveTo>
                      <a:pt x="37808" y="22913"/>
                    </a:moveTo>
                    <a:lnTo>
                      <a:pt x="37808" y="27167"/>
                    </a:lnTo>
                    <a:lnTo>
                      <a:pt x="25295" y="27167"/>
                    </a:lnTo>
                    <a:lnTo>
                      <a:pt x="25295" y="22913"/>
                    </a:lnTo>
                    <a:close/>
                    <a:moveTo>
                      <a:pt x="50019" y="22913"/>
                    </a:moveTo>
                    <a:lnTo>
                      <a:pt x="50019" y="27167"/>
                    </a:lnTo>
                    <a:lnTo>
                      <a:pt x="38077" y="27167"/>
                    </a:lnTo>
                    <a:lnTo>
                      <a:pt x="38077" y="22913"/>
                    </a:lnTo>
                    <a:close/>
                    <a:moveTo>
                      <a:pt x="50285" y="23078"/>
                    </a:moveTo>
                    <a:lnTo>
                      <a:pt x="52607" y="24817"/>
                    </a:lnTo>
                    <a:cubicBezTo>
                      <a:pt x="51711" y="25261"/>
                      <a:pt x="51068" y="26134"/>
                      <a:pt x="50942" y="27167"/>
                    </a:cubicBezTo>
                    <a:lnTo>
                      <a:pt x="50285" y="27167"/>
                    </a:lnTo>
                    <a:lnTo>
                      <a:pt x="50285" y="23078"/>
                    </a:lnTo>
                    <a:close/>
                    <a:moveTo>
                      <a:pt x="53957" y="24893"/>
                    </a:moveTo>
                    <a:cubicBezTo>
                      <a:pt x="55418" y="24893"/>
                      <a:pt x="56600" y="26074"/>
                      <a:pt x="56612" y="27550"/>
                    </a:cubicBezTo>
                    <a:cubicBezTo>
                      <a:pt x="56612" y="29009"/>
                      <a:pt x="55418" y="30205"/>
                      <a:pt x="53957" y="30205"/>
                    </a:cubicBezTo>
                    <a:cubicBezTo>
                      <a:pt x="52496" y="30205"/>
                      <a:pt x="51302" y="29009"/>
                      <a:pt x="51302" y="27550"/>
                    </a:cubicBezTo>
                    <a:cubicBezTo>
                      <a:pt x="51302" y="26089"/>
                      <a:pt x="52496" y="24893"/>
                      <a:pt x="53957" y="24893"/>
                    </a:cubicBezTo>
                    <a:close/>
                    <a:moveTo>
                      <a:pt x="17125" y="1"/>
                    </a:moveTo>
                    <a:lnTo>
                      <a:pt x="17125" y="3374"/>
                    </a:lnTo>
                    <a:lnTo>
                      <a:pt x="8512" y="3374"/>
                    </a:lnTo>
                    <a:lnTo>
                      <a:pt x="10174" y="1640"/>
                    </a:lnTo>
                    <a:lnTo>
                      <a:pt x="10027" y="1499"/>
                    </a:lnTo>
                    <a:lnTo>
                      <a:pt x="8229" y="3374"/>
                    </a:lnTo>
                    <a:lnTo>
                      <a:pt x="5" y="3374"/>
                    </a:lnTo>
                    <a:cubicBezTo>
                      <a:pt x="2" y="3434"/>
                      <a:pt x="1" y="3495"/>
                      <a:pt x="1" y="3558"/>
                    </a:cubicBezTo>
                    <a:lnTo>
                      <a:pt x="1" y="3639"/>
                    </a:lnTo>
                    <a:lnTo>
                      <a:pt x="7972" y="3639"/>
                    </a:lnTo>
                    <a:lnTo>
                      <a:pt x="6760" y="4903"/>
                    </a:lnTo>
                    <a:cubicBezTo>
                      <a:pt x="6205" y="4290"/>
                      <a:pt x="5403" y="3905"/>
                      <a:pt x="4511" y="3905"/>
                    </a:cubicBezTo>
                    <a:cubicBezTo>
                      <a:pt x="2847" y="3905"/>
                      <a:pt x="1475" y="5264"/>
                      <a:pt x="1475" y="6941"/>
                    </a:cubicBezTo>
                    <a:cubicBezTo>
                      <a:pt x="1475" y="7158"/>
                      <a:pt x="1499" y="7369"/>
                      <a:pt x="1542" y="7574"/>
                    </a:cubicBezTo>
                    <a:lnTo>
                      <a:pt x="2" y="5681"/>
                    </a:lnTo>
                    <a:lnTo>
                      <a:pt x="2" y="6109"/>
                    </a:lnTo>
                    <a:lnTo>
                      <a:pt x="1817" y="8342"/>
                    </a:lnTo>
                    <a:cubicBezTo>
                      <a:pt x="1921" y="8539"/>
                      <a:pt x="2044" y="8724"/>
                      <a:pt x="2187" y="8894"/>
                    </a:cubicBezTo>
                    <a:lnTo>
                      <a:pt x="4" y="11177"/>
                    </a:lnTo>
                    <a:lnTo>
                      <a:pt x="4" y="11421"/>
                    </a:lnTo>
                    <a:lnTo>
                      <a:pt x="2295" y="9014"/>
                    </a:lnTo>
                    <a:cubicBezTo>
                      <a:pt x="2391" y="9114"/>
                      <a:pt x="2488" y="9208"/>
                      <a:pt x="2595" y="9295"/>
                    </a:cubicBezTo>
                    <a:lnTo>
                      <a:pt x="8733" y="16839"/>
                    </a:lnTo>
                    <a:lnTo>
                      <a:pt x="4" y="16839"/>
                    </a:lnTo>
                    <a:lnTo>
                      <a:pt x="4" y="17107"/>
                    </a:lnTo>
                    <a:lnTo>
                      <a:pt x="1286" y="17107"/>
                    </a:lnTo>
                    <a:lnTo>
                      <a:pt x="1286" y="22646"/>
                    </a:lnTo>
                    <a:lnTo>
                      <a:pt x="4" y="22646"/>
                    </a:lnTo>
                    <a:lnTo>
                      <a:pt x="4" y="22914"/>
                    </a:lnTo>
                    <a:lnTo>
                      <a:pt x="1286" y="22914"/>
                    </a:lnTo>
                    <a:lnTo>
                      <a:pt x="1286" y="27167"/>
                    </a:lnTo>
                    <a:lnTo>
                      <a:pt x="2" y="27167"/>
                    </a:lnTo>
                    <a:lnTo>
                      <a:pt x="2" y="27436"/>
                    </a:lnTo>
                    <a:lnTo>
                      <a:pt x="1285" y="27436"/>
                    </a:lnTo>
                    <a:lnTo>
                      <a:pt x="1285" y="31774"/>
                    </a:lnTo>
                    <a:cubicBezTo>
                      <a:pt x="1373" y="31852"/>
                      <a:pt x="1468" y="31920"/>
                      <a:pt x="1565" y="31987"/>
                    </a:cubicBezTo>
                    <a:lnTo>
                      <a:pt x="1565" y="27436"/>
                    </a:lnTo>
                    <a:lnTo>
                      <a:pt x="6621" y="27436"/>
                    </a:lnTo>
                    <a:lnTo>
                      <a:pt x="6621" y="32601"/>
                    </a:lnTo>
                    <a:lnTo>
                      <a:pt x="6888" y="32601"/>
                    </a:lnTo>
                    <a:lnTo>
                      <a:pt x="6888" y="27436"/>
                    </a:lnTo>
                    <a:lnTo>
                      <a:pt x="11754" y="27436"/>
                    </a:lnTo>
                    <a:lnTo>
                      <a:pt x="11754" y="32601"/>
                    </a:lnTo>
                    <a:lnTo>
                      <a:pt x="12022" y="32601"/>
                    </a:lnTo>
                    <a:lnTo>
                      <a:pt x="12022" y="27436"/>
                    </a:lnTo>
                    <a:lnTo>
                      <a:pt x="17127" y="27436"/>
                    </a:lnTo>
                    <a:lnTo>
                      <a:pt x="17127" y="32601"/>
                    </a:lnTo>
                    <a:lnTo>
                      <a:pt x="17395" y="32601"/>
                    </a:lnTo>
                    <a:lnTo>
                      <a:pt x="17395" y="27488"/>
                    </a:lnTo>
                    <a:lnTo>
                      <a:pt x="19214" y="29726"/>
                    </a:lnTo>
                    <a:cubicBezTo>
                      <a:pt x="18656" y="30278"/>
                      <a:pt x="18310" y="31043"/>
                      <a:pt x="18310" y="31881"/>
                    </a:cubicBezTo>
                    <a:cubicBezTo>
                      <a:pt x="18310" y="32130"/>
                      <a:pt x="18338" y="32369"/>
                      <a:pt x="18395" y="32598"/>
                    </a:cubicBezTo>
                    <a:lnTo>
                      <a:pt x="18788" y="32598"/>
                    </a:lnTo>
                    <a:cubicBezTo>
                      <a:pt x="18723" y="32374"/>
                      <a:pt x="18692" y="32137"/>
                      <a:pt x="18692" y="31894"/>
                    </a:cubicBezTo>
                    <a:cubicBezTo>
                      <a:pt x="18692" y="31168"/>
                      <a:pt x="18986" y="30510"/>
                      <a:pt x="19463" y="30028"/>
                    </a:cubicBezTo>
                    <a:lnTo>
                      <a:pt x="19491" y="30064"/>
                    </a:lnTo>
                    <a:lnTo>
                      <a:pt x="19707" y="29898"/>
                    </a:lnTo>
                    <a:lnTo>
                      <a:pt x="19662" y="29843"/>
                    </a:lnTo>
                    <a:cubicBezTo>
                      <a:pt x="20120" y="29464"/>
                      <a:pt x="20707" y="29236"/>
                      <a:pt x="21346" y="29236"/>
                    </a:cubicBezTo>
                    <a:cubicBezTo>
                      <a:pt x="22806" y="29236"/>
                      <a:pt x="24001" y="30432"/>
                      <a:pt x="24001" y="31891"/>
                    </a:cubicBezTo>
                    <a:cubicBezTo>
                      <a:pt x="24001" y="32137"/>
                      <a:pt x="23967" y="32372"/>
                      <a:pt x="23904" y="32596"/>
                    </a:cubicBezTo>
                    <a:lnTo>
                      <a:pt x="24297" y="32596"/>
                    </a:lnTo>
                    <a:cubicBezTo>
                      <a:pt x="24352" y="32367"/>
                      <a:pt x="24382" y="32125"/>
                      <a:pt x="24382" y="31880"/>
                    </a:cubicBezTo>
                    <a:cubicBezTo>
                      <a:pt x="24382" y="30204"/>
                      <a:pt x="23024" y="28844"/>
                      <a:pt x="21347" y="28844"/>
                    </a:cubicBezTo>
                    <a:cubicBezTo>
                      <a:pt x="20614" y="28844"/>
                      <a:pt x="19942" y="29106"/>
                      <a:pt x="19417" y="29540"/>
                    </a:cubicBezTo>
                    <a:lnTo>
                      <a:pt x="17702" y="27433"/>
                    </a:lnTo>
                    <a:lnTo>
                      <a:pt x="25030" y="27433"/>
                    </a:lnTo>
                    <a:lnTo>
                      <a:pt x="25030" y="32598"/>
                    </a:lnTo>
                    <a:lnTo>
                      <a:pt x="25298" y="32598"/>
                    </a:lnTo>
                    <a:lnTo>
                      <a:pt x="25298" y="27436"/>
                    </a:lnTo>
                    <a:lnTo>
                      <a:pt x="37811" y="27436"/>
                    </a:lnTo>
                    <a:lnTo>
                      <a:pt x="37811" y="32601"/>
                    </a:lnTo>
                    <a:lnTo>
                      <a:pt x="38078" y="32601"/>
                    </a:lnTo>
                    <a:lnTo>
                      <a:pt x="38078" y="27436"/>
                    </a:lnTo>
                    <a:lnTo>
                      <a:pt x="50021" y="27436"/>
                    </a:lnTo>
                    <a:lnTo>
                      <a:pt x="50021" y="32601"/>
                    </a:lnTo>
                    <a:lnTo>
                      <a:pt x="50289" y="32601"/>
                    </a:lnTo>
                    <a:lnTo>
                      <a:pt x="50289" y="27436"/>
                    </a:lnTo>
                    <a:lnTo>
                      <a:pt x="50927" y="27436"/>
                    </a:lnTo>
                    <a:cubicBezTo>
                      <a:pt x="50925" y="27468"/>
                      <a:pt x="50925" y="27503"/>
                      <a:pt x="50925" y="27537"/>
                    </a:cubicBezTo>
                    <a:cubicBezTo>
                      <a:pt x="50925" y="29058"/>
                      <a:pt x="52045" y="30318"/>
                      <a:pt x="53503" y="30539"/>
                    </a:cubicBezTo>
                    <a:lnTo>
                      <a:pt x="53503" y="32598"/>
                    </a:lnTo>
                    <a:lnTo>
                      <a:pt x="53772" y="32598"/>
                    </a:lnTo>
                    <a:lnTo>
                      <a:pt x="53772" y="30565"/>
                    </a:lnTo>
                    <a:cubicBezTo>
                      <a:pt x="53836" y="30569"/>
                      <a:pt x="53899" y="30572"/>
                      <a:pt x="53963" y="30572"/>
                    </a:cubicBezTo>
                    <a:cubicBezTo>
                      <a:pt x="55639" y="30572"/>
                      <a:pt x="56998" y="29213"/>
                      <a:pt x="56998" y="27537"/>
                    </a:cubicBezTo>
                    <a:cubicBezTo>
                      <a:pt x="56998" y="27503"/>
                      <a:pt x="56996" y="27468"/>
                      <a:pt x="56996" y="27436"/>
                    </a:cubicBezTo>
                    <a:lnTo>
                      <a:pt x="60492" y="27436"/>
                    </a:lnTo>
                    <a:lnTo>
                      <a:pt x="60492" y="27167"/>
                    </a:lnTo>
                    <a:lnTo>
                      <a:pt x="56975" y="27167"/>
                    </a:lnTo>
                    <a:cubicBezTo>
                      <a:pt x="56792" y="25663"/>
                      <a:pt x="55514" y="24499"/>
                      <a:pt x="53960" y="24499"/>
                    </a:cubicBezTo>
                    <a:cubicBezTo>
                      <a:pt x="53582" y="24499"/>
                      <a:pt x="53224" y="24569"/>
                      <a:pt x="52890" y="24693"/>
                    </a:cubicBezTo>
                    <a:lnTo>
                      <a:pt x="50513" y="22913"/>
                    </a:lnTo>
                    <a:lnTo>
                      <a:pt x="60413" y="22913"/>
                    </a:lnTo>
                    <a:lnTo>
                      <a:pt x="60413" y="22644"/>
                    </a:lnTo>
                    <a:lnTo>
                      <a:pt x="50289" y="22644"/>
                    </a:lnTo>
                    <a:lnTo>
                      <a:pt x="50289" y="19595"/>
                    </a:lnTo>
                    <a:lnTo>
                      <a:pt x="60413" y="19595"/>
                    </a:lnTo>
                    <a:lnTo>
                      <a:pt x="60413" y="19327"/>
                    </a:lnTo>
                    <a:lnTo>
                      <a:pt x="50289" y="19327"/>
                    </a:lnTo>
                    <a:lnTo>
                      <a:pt x="50289" y="18107"/>
                    </a:lnTo>
                    <a:lnTo>
                      <a:pt x="50300" y="18107"/>
                    </a:lnTo>
                    <a:lnTo>
                      <a:pt x="50300" y="17840"/>
                    </a:lnTo>
                    <a:lnTo>
                      <a:pt x="50289" y="17840"/>
                    </a:lnTo>
                    <a:lnTo>
                      <a:pt x="50289" y="14004"/>
                    </a:lnTo>
                    <a:lnTo>
                      <a:pt x="60413" y="14004"/>
                    </a:lnTo>
                    <a:lnTo>
                      <a:pt x="60413" y="13735"/>
                    </a:lnTo>
                    <a:lnTo>
                      <a:pt x="50289" y="13735"/>
                    </a:lnTo>
                    <a:lnTo>
                      <a:pt x="50289" y="9162"/>
                    </a:lnTo>
                    <a:lnTo>
                      <a:pt x="60413" y="9162"/>
                    </a:lnTo>
                    <a:lnTo>
                      <a:pt x="60413" y="8896"/>
                    </a:lnTo>
                    <a:lnTo>
                      <a:pt x="50289" y="8896"/>
                    </a:lnTo>
                    <a:lnTo>
                      <a:pt x="50289" y="6825"/>
                    </a:lnTo>
                    <a:lnTo>
                      <a:pt x="60413" y="6825"/>
                    </a:lnTo>
                    <a:lnTo>
                      <a:pt x="60413" y="6557"/>
                    </a:lnTo>
                    <a:lnTo>
                      <a:pt x="50289" y="6557"/>
                    </a:lnTo>
                    <a:lnTo>
                      <a:pt x="50289" y="3636"/>
                    </a:lnTo>
                    <a:lnTo>
                      <a:pt x="60413" y="3636"/>
                    </a:lnTo>
                    <a:lnTo>
                      <a:pt x="60413" y="3368"/>
                    </a:lnTo>
                    <a:lnTo>
                      <a:pt x="50289" y="3368"/>
                    </a:lnTo>
                    <a:lnTo>
                      <a:pt x="50289" y="719"/>
                    </a:lnTo>
                    <a:lnTo>
                      <a:pt x="50021" y="719"/>
                    </a:lnTo>
                    <a:lnTo>
                      <a:pt x="50021" y="3374"/>
                    </a:lnTo>
                    <a:lnTo>
                      <a:pt x="38078" y="3374"/>
                    </a:lnTo>
                    <a:lnTo>
                      <a:pt x="38078" y="1"/>
                    </a:lnTo>
                    <a:lnTo>
                      <a:pt x="37811" y="1"/>
                    </a:lnTo>
                    <a:lnTo>
                      <a:pt x="37811" y="3374"/>
                    </a:lnTo>
                    <a:lnTo>
                      <a:pt x="29590" y="3374"/>
                    </a:lnTo>
                    <a:lnTo>
                      <a:pt x="29590" y="1"/>
                    </a:lnTo>
                    <a:lnTo>
                      <a:pt x="29323" y="1"/>
                    </a:lnTo>
                    <a:lnTo>
                      <a:pt x="29323" y="3374"/>
                    </a:lnTo>
                    <a:lnTo>
                      <a:pt x="25295" y="3374"/>
                    </a:lnTo>
                    <a:lnTo>
                      <a:pt x="25295" y="1"/>
                    </a:lnTo>
                    <a:lnTo>
                      <a:pt x="25029" y="1"/>
                    </a:lnTo>
                    <a:lnTo>
                      <a:pt x="25029" y="3374"/>
                    </a:lnTo>
                    <a:lnTo>
                      <a:pt x="17394" y="3374"/>
                    </a:lnTo>
                    <a:lnTo>
                      <a:pt x="17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195000" y="491110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7559913" y="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7" name="Google Shape;1187;p37"/>
            <p:cNvSpPr/>
            <p:nvPr/>
          </p:nvSpPr>
          <p:spPr>
            <a:xfrm>
              <a:off x="820450" y="1226250"/>
              <a:ext cx="2613900" cy="59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37"/>
            <p:cNvGrpSpPr/>
            <p:nvPr/>
          </p:nvGrpSpPr>
          <p:grpSpPr>
            <a:xfrm>
              <a:off x="1067261" y="1301384"/>
              <a:ext cx="446261" cy="446121"/>
              <a:chOff x="2899986" y="2109634"/>
              <a:chExt cx="446261" cy="446121"/>
            </a:xfrm>
          </p:grpSpPr>
          <p:sp>
            <p:nvSpPr>
              <p:cNvPr id="1189" name="Google Shape;1189;p37"/>
              <p:cNvSpPr/>
              <p:nvPr/>
            </p:nvSpPr>
            <p:spPr>
              <a:xfrm>
                <a:off x="2899986" y="2109634"/>
                <a:ext cx="446261" cy="446121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9557" extrusionOk="0">
                    <a:moveTo>
                      <a:pt x="4779" y="1"/>
                    </a:moveTo>
                    <a:cubicBezTo>
                      <a:pt x="2145" y="1"/>
                      <a:pt x="1" y="2142"/>
                      <a:pt x="1" y="4778"/>
                    </a:cubicBezTo>
                    <a:cubicBezTo>
                      <a:pt x="1" y="6458"/>
                      <a:pt x="898" y="7964"/>
                      <a:pt x="2231" y="8804"/>
                    </a:cubicBezTo>
                    <a:cubicBezTo>
                      <a:pt x="2954" y="9296"/>
                      <a:pt x="3823" y="9556"/>
                      <a:pt x="4779" y="9556"/>
                    </a:cubicBezTo>
                    <a:cubicBezTo>
                      <a:pt x="5678" y="9556"/>
                      <a:pt x="6547" y="9296"/>
                      <a:pt x="7271" y="8861"/>
                    </a:cubicBezTo>
                    <a:cubicBezTo>
                      <a:pt x="8662" y="8021"/>
                      <a:pt x="9559" y="6514"/>
                      <a:pt x="9559" y="4776"/>
                    </a:cubicBezTo>
                    <a:cubicBezTo>
                      <a:pt x="9559" y="2141"/>
                      <a:pt x="7413" y="1"/>
                      <a:pt x="47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004035" y="2400169"/>
                <a:ext cx="235361" cy="155491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3331" extrusionOk="0">
                    <a:moveTo>
                      <a:pt x="1594" y="0"/>
                    </a:moveTo>
                    <a:cubicBezTo>
                      <a:pt x="697" y="0"/>
                      <a:pt x="1" y="725"/>
                      <a:pt x="1" y="1593"/>
                    </a:cubicBezTo>
                    <a:lnTo>
                      <a:pt x="1" y="2577"/>
                    </a:lnTo>
                    <a:cubicBezTo>
                      <a:pt x="725" y="3069"/>
                      <a:pt x="1594" y="3331"/>
                      <a:pt x="2550" y="3331"/>
                    </a:cubicBezTo>
                    <a:cubicBezTo>
                      <a:pt x="3449" y="3331"/>
                      <a:pt x="4317" y="3069"/>
                      <a:pt x="5042" y="2634"/>
                    </a:cubicBezTo>
                    <a:lnTo>
                      <a:pt x="5042" y="1621"/>
                    </a:lnTo>
                    <a:cubicBezTo>
                      <a:pt x="5042" y="754"/>
                      <a:pt x="4347" y="29"/>
                      <a:pt x="3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025741" y="2198699"/>
                <a:ext cx="189334" cy="189381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057" extrusionOk="0">
                    <a:moveTo>
                      <a:pt x="2028" y="0"/>
                    </a:moveTo>
                    <a:cubicBezTo>
                      <a:pt x="897" y="0"/>
                      <a:pt x="1" y="928"/>
                      <a:pt x="1" y="2028"/>
                    </a:cubicBezTo>
                    <a:cubicBezTo>
                      <a:pt x="1" y="3159"/>
                      <a:pt x="928" y="4057"/>
                      <a:pt x="2028" y="4057"/>
                    </a:cubicBezTo>
                    <a:cubicBezTo>
                      <a:pt x="3158" y="4057"/>
                      <a:pt x="4056" y="3129"/>
                      <a:pt x="4056" y="2028"/>
                    </a:cubicBezTo>
                    <a:cubicBezTo>
                      <a:pt x="4056" y="928"/>
                      <a:pt x="3158" y="30"/>
                      <a:pt x="2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37"/>
            <p:cNvGrpSpPr/>
            <p:nvPr/>
          </p:nvGrpSpPr>
          <p:grpSpPr>
            <a:xfrm>
              <a:off x="2220916" y="2941768"/>
              <a:ext cx="700968" cy="363521"/>
              <a:chOff x="4737675" y="2819960"/>
              <a:chExt cx="616127" cy="319523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37"/>
            <p:cNvGrpSpPr/>
            <p:nvPr/>
          </p:nvGrpSpPr>
          <p:grpSpPr>
            <a:xfrm rot="5400000">
              <a:off x="893221" y="4012143"/>
              <a:ext cx="700968" cy="363521"/>
              <a:chOff x="4737675" y="2819960"/>
              <a:chExt cx="616127" cy="319523"/>
            </a:xfrm>
          </p:grpSpPr>
          <p:sp>
            <p:nvSpPr>
              <p:cNvPr id="1204" name="Google Shape;1204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8A18DF8-8C79-6F2D-DD1F-290F55BE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99" y="2191126"/>
            <a:ext cx="4523138" cy="2353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AC9A81-1FB4-2D4F-651D-5CB9CE6663A3}"/>
              </a:ext>
            </a:extLst>
          </p:cNvPr>
          <p:cNvSpPr txBox="1"/>
          <p:nvPr/>
        </p:nvSpPr>
        <p:spPr>
          <a:xfrm>
            <a:off x="4268204" y="2221381"/>
            <a:ext cx="43853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Системата за паркиране на автомобили, реализирана с помощта на Arduino и ултразвукови сензори, е ефективен проект, който може да бъде полезен в много различни сценарии. Този проект е чудесен начин да се започне програмирането на Arduino, да се научи свързването на сензори и основните концепции в електрониката, като същевременно се създаде полезна система, която може да се приложи в реални ситуации.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7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50"/>
          <p:cNvSpPr txBox="1">
            <a:spLocks noGrp="1"/>
          </p:cNvSpPr>
          <p:nvPr>
            <p:ph type="title"/>
          </p:nvPr>
        </p:nvSpPr>
        <p:spPr>
          <a:xfrm>
            <a:off x="610825" y="4047125"/>
            <a:ext cx="7922400" cy="5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4"/>
              </a:rPr>
              <a:t>https://www.tinkercad.com/things/h6lgQPd0Qjq?sharecode=yYKstnhIT8fv1AWSDH-KW0y8izSZnvDP9yb40iBt0cQ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4DD63-33B4-9638-3164-D5FC6A333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680" y="1776329"/>
            <a:ext cx="4261473" cy="1024217"/>
          </a:xfrm>
          <a:prstGeom prst="rect">
            <a:avLst/>
          </a:prstGeom>
        </p:spPr>
      </p:pic>
      <p:sp>
        <p:nvSpPr>
          <p:cNvPr id="5" name="Google Shape;1173;p37">
            <a:extLst>
              <a:ext uri="{FF2B5EF4-FFF2-40B4-BE49-F238E27FC236}">
                <a16:creationId xmlns:a16="http://schemas.microsoft.com/office/drawing/2014/main" id="{AFE3A283-8013-4FD4-95BA-7679D849A986}"/>
              </a:ext>
            </a:extLst>
          </p:cNvPr>
          <p:cNvSpPr txBox="1">
            <a:spLocks/>
          </p:cNvSpPr>
          <p:nvPr/>
        </p:nvSpPr>
        <p:spPr>
          <a:xfrm>
            <a:off x="384205" y="1869432"/>
            <a:ext cx="6160419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4000" dirty="0"/>
              <a:t>5.Симулация</a:t>
            </a:r>
          </a:p>
        </p:txBody>
      </p:sp>
      <p:sp>
        <p:nvSpPr>
          <p:cNvPr id="6" name="Google Shape;1174;p37">
            <a:extLst>
              <a:ext uri="{FF2B5EF4-FFF2-40B4-BE49-F238E27FC236}">
                <a16:creationId xmlns:a16="http://schemas.microsoft.com/office/drawing/2014/main" id="{4425C01C-82C1-1A82-6E3A-69C789C2BAAC}"/>
              </a:ext>
            </a:extLst>
          </p:cNvPr>
          <p:cNvSpPr txBox="1">
            <a:spLocks/>
          </p:cNvSpPr>
          <p:nvPr/>
        </p:nvSpPr>
        <p:spPr>
          <a:xfrm>
            <a:off x="3078050" y="1391242"/>
            <a:ext cx="772731" cy="7267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2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600" dirty="0"/>
              <a:t>0</a:t>
            </a:r>
            <a:r>
              <a:rPr lang="bg-BG" sz="3600" dirty="0"/>
              <a:t>5</a:t>
            </a:r>
            <a:endParaRPr lang="en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60"/>
          <p:cNvSpPr/>
          <p:nvPr/>
        </p:nvSpPr>
        <p:spPr>
          <a:xfrm>
            <a:off x="1256300" y="1099925"/>
            <a:ext cx="6631500" cy="2943600"/>
          </a:xfrm>
          <a:prstGeom prst="roundRect">
            <a:avLst>
              <a:gd name="adj" fmla="val 783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0"/>
          <p:cNvSpPr txBox="1">
            <a:spLocks noGrp="1"/>
          </p:cNvSpPr>
          <p:nvPr>
            <p:ph type="title"/>
          </p:nvPr>
        </p:nvSpPr>
        <p:spPr>
          <a:xfrm>
            <a:off x="1410450" y="1133700"/>
            <a:ext cx="6323400" cy="28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за вниманието!</a:t>
            </a:r>
            <a:endParaRPr dirty="0"/>
          </a:p>
        </p:txBody>
      </p:sp>
      <p:grpSp>
        <p:nvGrpSpPr>
          <p:cNvPr id="1888" name="Google Shape;1888;p60"/>
          <p:cNvGrpSpPr/>
          <p:nvPr/>
        </p:nvGrpSpPr>
        <p:grpSpPr>
          <a:xfrm>
            <a:off x="190554" y="3157030"/>
            <a:ext cx="522676" cy="672238"/>
            <a:chOff x="3670529" y="1861858"/>
            <a:chExt cx="522676" cy="672238"/>
          </a:xfrm>
        </p:grpSpPr>
        <p:sp>
          <p:nvSpPr>
            <p:cNvPr id="1889" name="Google Shape;1889;p60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0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0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0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0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60"/>
          <p:cNvSpPr/>
          <p:nvPr/>
        </p:nvSpPr>
        <p:spPr>
          <a:xfrm>
            <a:off x="5373625" y="640872"/>
            <a:ext cx="1120295" cy="38920"/>
          </a:xfrm>
          <a:custGeom>
            <a:avLst/>
            <a:gdLst/>
            <a:ahLst/>
            <a:cxnLst/>
            <a:rect l="l" t="t" r="r" b="b"/>
            <a:pathLst>
              <a:path w="22855" h="794" extrusionOk="0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60"/>
          <p:cNvGrpSpPr/>
          <p:nvPr/>
        </p:nvGrpSpPr>
        <p:grpSpPr>
          <a:xfrm>
            <a:off x="6426648" y="467094"/>
            <a:ext cx="646995" cy="335531"/>
            <a:chOff x="4737675" y="2819960"/>
            <a:chExt cx="616127" cy="319523"/>
          </a:xfrm>
        </p:grpSpPr>
        <p:sp>
          <p:nvSpPr>
            <p:cNvPr id="1896" name="Google Shape;1896;p60"/>
            <p:cNvSpPr/>
            <p:nvPr/>
          </p:nvSpPr>
          <p:spPr>
            <a:xfrm>
              <a:off x="5219783" y="2840033"/>
              <a:ext cx="134018" cy="276579"/>
            </a:xfrm>
            <a:custGeom>
              <a:avLst/>
              <a:gdLst/>
              <a:ahLst/>
              <a:cxnLst/>
              <a:rect l="l" t="t" r="r" b="b"/>
              <a:pathLst>
                <a:path w="2871" h="5925" extrusionOk="0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0"/>
            <p:cNvSpPr/>
            <p:nvPr/>
          </p:nvSpPr>
          <p:spPr>
            <a:xfrm>
              <a:off x="4737675" y="2842600"/>
              <a:ext cx="596244" cy="274152"/>
            </a:xfrm>
            <a:custGeom>
              <a:avLst/>
              <a:gdLst/>
              <a:ahLst/>
              <a:cxnLst/>
              <a:rect l="l" t="t" r="r" b="b"/>
              <a:pathLst>
                <a:path w="12773" h="5873" extrusionOk="0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0"/>
            <p:cNvSpPr/>
            <p:nvPr/>
          </p:nvSpPr>
          <p:spPr>
            <a:xfrm>
              <a:off x="4849006" y="2851422"/>
              <a:ext cx="182565" cy="256693"/>
            </a:xfrm>
            <a:custGeom>
              <a:avLst/>
              <a:gdLst/>
              <a:ahLst/>
              <a:cxnLst/>
              <a:rect l="l" t="t" r="r" b="b"/>
              <a:pathLst>
                <a:path w="3911" h="5499" extrusionOk="0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0"/>
            <p:cNvSpPr/>
            <p:nvPr/>
          </p:nvSpPr>
          <p:spPr>
            <a:xfrm>
              <a:off x="5148457" y="2851422"/>
              <a:ext cx="105637" cy="256693"/>
            </a:xfrm>
            <a:custGeom>
              <a:avLst/>
              <a:gdLst/>
              <a:ahLst/>
              <a:cxnLst/>
              <a:rect l="l" t="t" r="r" b="b"/>
              <a:pathLst>
                <a:path w="2263" h="5499" extrusionOk="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0"/>
            <p:cNvSpPr/>
            <p:nvPr/>
          </p:nvSpPr>
          <p:spPr>
            <a:xfrm>
              <a:off x="4740569" y="2857071"/>
              <a:ext cx="40005" cy="54242"/>
            </a:xfrm>
            <a:custGeom>
              <a:avLst/>
              <a:gdLst/>
              <a:ahLst/>
              <a:cxnLst/>
              <a:rect l="l" t="t" r="r" b="b"/>
              <a:pathLst>
                <a:path w="857" h="1162" extrusionOk="0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0"/>
            <p:cNvSpPr/>
            <p:nvPr/>
          </p:nvSpPr>
          <p:spPr>
            <a:xfrm>
              <a:off x="4740522" y="3048131"/>
              <a:ext cx="40005" cy="54289"/>
            </a:xfrm>
            <a:custGeom>
              <a:avLst/>
              <a:gdLst/>
              <a:ahLst/>
              <a:cxnLst/>
              <a:rect l="l" t="t" r="r" b="b"/>
              <a:pathLst>
                <a:path w="857" h="1163" extrusionOk="0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0"/>
            <p:cNvSpPr/>
            <p:nvPr/>
          </p:nvSpPr>
          <p:spPr>
            <a:xfrm>
              <a:off x="4957396" y="3110869"/>
              <a:ext cx="28615" cy="2861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0"/>
            <p:cNvSpPr/>
            <p:nvPr/>
          </p:nvSpPr>
          <p:spPr>
            <a:xfrm>
              <a:off x="4957396" y="2819960"/>
              <a:ext cx="28615" cy="28568"/>
            </a:xfrm>
            <a:custGeom>
              <a:avLst/>
              <a:gdLst/>
              <a:ahLst/>
              <a:cxnLst/>
              <a:rect l="l" t="t" r="r" b="b"/>
              <a:pathLst>
                <a:path w="613" h="612" extrusionOk="0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0"/>
            <p:cNvSpPr/>
            <p:nvPr/>
          </p:nvSpPr>
          <p:spPr>
            <a:xfrm>
              <a:off x="4917392" y="3105414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0"/>
            <p:cNvSpPr/>
            <p:nvPr/>
          </p:nvSpPr>
          <p:spPr>
            <a:xfrm>
              <a:off x="4917392" y="2842593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5"/>
          <p:cNvSpPr txBox="1">
            <a:spLocks noGrp="1"/>
          </p:cNvSpPr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1143" name="Google Shape;1143;p35"/>
          <p:cNvGraphicFramePr/>
          <p:nvPr>
            <p:extLst>
              <p:ext uri="{D42A27DB-BD31-4B8C-83A1-F6EECF244321}">
                <p14:modId xmlns:p14="http://schemas.microsoft.com/office/powerpoint/2010/main" val="261081080"/>
              </p:ext>
            </p:extLst>
          </p:nvPr>
        </p:nvGraphicFramePr>
        <p:xfrm>
          <a:off x="2475157" y="1747978"/>
          <a:ext cx="4280188" cy="2483940"/>
        </p:xfrm>
        <a:graphic>
          <a:graphicData uri="http://schemas.openxmlformats.org/drawingml/2006/table">
            <a:tbl>
              <a:tblPr>
                <a:noFill/>
                <a:tableStyleId>{6BABDB04-5898-421E-9C06-6148E49B780D}</a:tableStyleId>
              </a:tblPr>
              <a:tblGrid>
                <a:gridCol w="428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1. Описание на проекта</a:t>
                      </a:r>
                      <a:r>
                        <a:rPr lang="en-US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</a:t>
                      </a:r>
                      <a:r>
                        <a:rPr lang="bg-BG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идея и цел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bg-BG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2. Списък със съставни части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3. Сорс код – описание на функционалността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4. Заключение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5. Симулация</a:t>
                      </a:r>
                      <a:endParaRPr sz="16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C1CDC5-0E90-C55B-39A5-1BCEF663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74" y="3683359"/>
            <a:ext cx="1097118" cy="10971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/>
          <p:nvPr/>
        </p:nvSpPr>
        <p:spPr>
          <a:xfrm>
            <a:off x="4413484" y="960480"/>
            <a:ext cx="4062900" cy="300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 txBox="1">
            <a:spLocks noGrp="1"/>
          </p:cNvSpPr>
          <p:nvPr>
            <p:ph type="title" idx="2"/>
          </p:nvPr>
        </p:nvSpPr>
        <p:spPr>
          <a:xfrm>
            <a:off x="4212741" y="2609800"/>
            <a:ext cx="4574645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1. Описание на проекта-идея и цел</a:t>
            </a:r>
          </a:p>
        </p:txBody>
      </p:sp>
      <p:sp>
        <p:nvSpPr>
          <p:cNvPr id="1174" name="Google Shape;1174;p37"/>
          <p:cNvSpPr txBox="1">
            <a:spLocks noGrp="1"/>
          </p:cNvSpPr>
          <p:nvPr>
            <p:ph type="title"/>
          </p:nvPr>
        </p:nvSpPr>
        <p:spPr>
          <a:xfrm>
            <a:off x="6020474" y="324181"/>
            <a:ext cx="959178" cy="88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grpSp>
        <p:nvGrpSpPr>
          <p:cNvPr id="1176" name="Google Shape;1176;p37"/>
          <p:cNvGrpSpPr/>
          <p:nvPr/>
        </p:nvGrpSpPr>
        <p:grpSpPr>
          <a:xfrm>
            <a:off x="713226" y="730713"/>
            <a:ext cx="2829393" cy="5738902"/>
            <a:chOff x="713226" y="730713"/>
            <a:chExt cx="2829393" cy="5738902"/>
          </a:xfrm>
        </p:grpSpPr>
        <p:grpSp>
          <p:nvGrpSpPr>
            <p:cNvPr id="1177" name="Google Shape;1177;p37"/>
            <p:cNvGrpSpPr/>
            <p:nvPr/>
          </p:nvGrpSpPr>
          <p:grpSpPr>
            <a:xfrm>
              <a:off x="713226" y="730713"/>
              <a:ext cx="2829393" cy="5431052"/>
              <a:chOff x="4728665" y="996695"/>
              <a:chExt cx="760324" cy="1459450"/>
            </a:xfrm>
          </p:grpSpPr>
          <p:sp>
            <p:nvSpPr>
              <p:cNvPr id="1178" name="Google Shape;1178;p37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37"/>
            <p:cNvGrpSpPr/>
            <p:nvPr/>
          </p:nvGrpSpPr>
          <p:grpSpPr>
            <a:xfrm rot="5400000">
              <a:off x="-196186" y="2839179"/>
              <a:ext cx="4646966" cy="2613907"/>
              <a:chOff x="-26" y="0"/>
              <a:chExt cx="9143971" cy="5143460"/>
            </a:xfrm>
          </p:grpSpPr>
          <p:sp>
            <p:nvSpPr>
              <p:cNvPr id="1184" name="Google Shape;1184;p37"/>
              <p:cNvSpPr/>
              <p:nvPr/>
            </p:nvSpPr>
            <p:spPr>
              <a:xfrm>
                <a:off x="-26" y="1"/>
                <a:ext cx="9143971" cy="5143460"/>
              </a:xfrm>
              <a:custGeom>
                <a:avLst/>
                <a:gdLst/>
                <a:ahLst/>
                <a:cxnLst/>
                <a:rect l="l" t="t" r="r" b="b"/>
                <a:pathLst>
                  <a:path w="60492" h="32601" extrusionOk="0">
                    <a:moveTo>
                      <a:pt x="17127" y="3639"/>
                    </a:moveTo>
                    <a:lnTo>
                      <a:pt x="17127" y="6561"/>
                    </a:lnTo>
                    <a:lnTo>
                      <a:pt x="7524" y="6561"/>
                    </a:lnTo>
                    <a:cubicBezTo>
                      <a:pt x="7453" y="5998"/>
                      <a:pt x="7231" y="5484"/>
                      <a:pt x="6895" y="5060"/>
                    </a:cubicBezTo>
                    <a:lnTo>
                      <a:pt x="8256" y="3639"/>
                    </a:lnTo>
                    <a:close/>
                    <a:moveTo>
                      <a:pt x="25030" y="3639"/>
                    </a:moveTo>
                    <a:lnTo>
                      <a:pt x="25030" y="6561"/>
                    </a:lnTo>
                    <a:lnTo>
                      <a:pt x="17395" y="6561"/>
                    </a:lnTo>
                    <a:lnTo>
                      <a:pt x="17395" y="3639"/>
                    </a:lnTo>
                    <a:close/>
                    <a:moveTo>
                      <a:pt x="37808" y="3639"/>
                    </a:moveTo>
                    <a:lnTo>
                      <a:pt x="37808" y="6561"/>
                    </a:lnTo>
                    <a:lnTo>
                      <a:pt x="25295" y="6561"/>
                    </a:lnTo>
                    <a:lnTo>
                      <a:pt x="25295" y="3639"/>
                    </a:lnTo>
                    <a:close/>
                    <a:moveTo>
                      <a:pt x="40502" y="3639"/>
                    </a:moveTo>
                    <a:lnTo>
                      <a:pt x="40502" y="6561"/>
                    </a:lnTo>
                    <a:lnTo>
                      <a:pt x="38077" y="6561"/>
                    </a:lnTo>
                    <a:lnTo>
                      <a:pt x="38077" y="3639"/>
                    </a:lnTo>
                    <a:close/>
                    <a:moveTo>
                      <a:pt x="50019" y="3639"/>
                    </a:moveTo>
                    <a:lnTo>
                      <a:pt x="50019" y="6561"/>
                    </a:lnTo>
                    <a:lnTo>
                      <a:pt x="40872" y="6561"/>
                    </a:lnTo>
                    <a:lnTo>
                      <a:pt x="40872" y="3639"/>
                    </a:lnTo>
                    <a:close/>
                    <a:moveTo>
                      <a:pt x="37808" y="6828"/>
                    </a:moveTo>
                    <a:lnTo>
                      <a:pt x="37808" y="8898"/>
                    </a:lnTo>
                    <a:lnTo>
                      <a:pt x="25295" y="8898"/>
                    </a:lnTo>
                    <a:lnTo>
                      <a:pt x="25295" y="6828"/>
                    </a:lnTo>
                    <a:close/>
                    <a:moveTo>
                      <a:pt x="40502" y="6828"/>
                    </a:moveTo>
                    <a:lnTo>
                      <a:pt x="40502" y="8898"/>
                    </a:lnTo>
                    <a:lnTo>
                      <a:pt x="38077" y="8898"/>
                    </a:lnTo>
                    <a:lnTo>
                      <a:pt x="38077" y="6828"/>
                    </a:lnTo>
                    <a:close/>
                    <a:moveTo>
                      <a:pt x="50019" y="6828"/>
                    </a:moveTo>
                    <a:lnTo>
                      <a:pt x="50019" y="8898"/>
                    </a:lnTo>
                    <a:lnTo>
                      <a:pt x="40872" y="8898"/>
                    </a:lnTo>
                    <a:lnTo>
                      <a:pt x="40872" y="6828"/>
                    </a:lnTo>
                    <a:close/>
                    <a:moveTo>
                      <a:pt x="4512" y="4298"/>
                    </a:moveTo>
                    <a:cubicBezTo>
                      <a:pt x="5974" y="4298"/>
                      <a:pt x="7168" y="5480"/>
                      <a:pt x="7168" y="6955"/>
                    </a:cubicBezTo>
                    <a:cubicBezTo>
                      <a:pt x="7168" y="8416"/>
                      <a:pt x="5974" y="9610"/>
                      <a:pt x="4512" y="9610"/>
                    </a:cubicBezTo>
                    <a:cubicBezTo>
                      <a:pt x="3051" y="9610"/>
                      <a:pt x="1857" y="8418"/>
                      <a:pt x="1857" y="6955"/>
                    </a:cubicBezTo>
                    <a:cubicBezTo>
                      <a:pt x="1857" y="5494"/>
                      <a:pt x="3051" y="4298"/>
                      <a:pt x="4512" y="4298"/>
                    </a:cubicBezTo>
                    <a:close/>
                    <a:moveTo>
                      <a:pt x="37808" y="9167"/>
                    </a:moveTo>
                    <a:lnTo>
                      <a:pt x="37808" y="13740"/>
                    </a:lnTo>
                    <a:lnTo>
                      <a:pt x="25295" y="13740"/>
                    </a:lnTo>
                    <a:lnTo>
                      <a:pt x="25295" y="9167"/>
                    </a:lnTo>
                    <a:close/>
                    <a:moveTo>
                      <a:pt x="40502" y="9167"/>
                    </a:moveTo>
                    <a:lnTo>
                      <a:pt x="40502" y="13740"/>
                    </a:lnTo>
                    <a:lnTo>
                      <a:pt x="38077" y="13740"/>
                    </a:lnTo>
                    <a:lnTo>
                      <a:pt x="38077" y="9167"/>
                    </a:lnTo>
                    <a:close/>
                    <a:moveTo>
                      <a:pt x="50019" y="9167"/>
                    </a:moveTo>
                    <a:lnTo>
                      <a:pt x="50019" y="13740"/>
                    </a:lnTo>
                    <a:lnTo>
                      <a:pt x="40872" y="13740"/>
                    </a:lnTo>
                    <a:lnTo>
                      <a:pt x="40872" y="9167"/>
                    </a:lnTo>
                    <a:close/>
                    <a:moveTo>
                      <a:pt x="40502" y="14006"/>
                    </a:moveTo>
                    <a:lnTo>
                      <a:pt x="40502" y="14817"/>
                    </a:lnTo>
                    <a:cubicBezTo>
                      <a:pt x="39456" y="14894"/>
                      <a:pt x="38558" y="15500"/>
                      <a:pt x="38077" y="16371"/>
                    </a:cubicBezTo>
                    <a:lnTo>
                      <a:pt x="38077" y="14006"/>
                    </a:lnTo>
                    <a:close/>
                    <a:moveTo>
                      <a:pt x="17127" y="6830"/>
                    </a:moveTo>
                    <a:lnTo>
                      <a:pt x="17127" y="16841"/>
                    </a:lnTo>
                    <a:lnTo>
                      <a:pt x="9080" y="16841"/>
                    </a:lnTo>
                    <a:lnTo>
                      <a:pt x="3288" y="9722"/>
                    </a:lnTo>
                    <a:lnTo>
                      <a:pt x="3288" y="9722"/>
                    </a:lnTo>
                    <a:cubicBezTo>
                      <a:pt x="3664" y="9887"/>
                      <a:pt x="4077" y="9980"/>
                      <a:pt x="4512" y="9980"/>
                    </a:cubicBezTo>
                    <a:cubicBezTo>
                      <a:pt x="6189" y="9980"/>
                      <a:pt x="7549" y="8620"/>
                      <a:pt x="7549" y="6944"/>
                    </a:cubicBezTo>
                    <a:cubicBezTo>
                      <a:pt x="7549" y="6907"/>
                      <a:pt x="7546" y="6868"/>
                      <a:pt x="7546" y="6830"/>
                    </a:cubicBezTo>
                    <a:close/>
                    <a:moveTo>
                      <a:pt x="40732" y="15188"/>
                    </a:moveTo>
                    <a:cubicBezTo>
                      <a:pt x="42156" y="15188"/>
                      <a:pt x="43323" y="16324"/>
                      <a:pt x="43383" y="17733"/>
                    </a:cubicBezTo>
                    <a:lnTo>
                      <a:pt x="43299" y="17842"/>
                    </a:lnTo>
                    <a:lnTo>
                      <a:pt x="38077" y="17842"/>
                    </a:lnTo>
                    <a:cubicBezTo>
                      <a:pt x="38077" y="16382"/>
                      <a:pt x="39271" y="15188"/>
                      <a:pt x="40732" y="15188"/>
                    </a:cubicBezTo>
                    <a:close/>
                    <a:moveTo>
                      <a:pt x="50019" y="14006"/>
                    </a:moveTo>
                    <a:lnTo>
                      <a:pt x="50019" y="17843"/>
                    </a:lnTo>
                    <a:lnTo>
                      <a:pt x="43768" y="17843"/>
                    </a:lnTo>
                    <a:cubicBezTo>
                      <a:pt x="43768" y="16214"/>
                      <a:pt x="42484" y="14882"/>
                      <a:pt x="40872" y="14811"/>
                    </a:cubicBezTo>
                    <a:lnTo>
                      <a:pt x="40872" y="14006"/>
                    </a:lnTo>
                    <a:close/>
                    <a:moveTo>
                      <a:pt x="38077" y="19314"/>
                    </a:moveTo>
                    <a:cubicBezTo>
                      <a:pt x="38078" y="19320"/>
                      <a:pt x="38082" y="19326"/>
                      <a:pt x="38084" y="19328"/>
                    </a:cubicBezTo>
                    <a:lnTo>
                      <a:pt x="38077" y="19328"/>
                    </a:lnTo>
                    <a:lnTo>
                      <a:pt x="38077" y="19314"/>
                    </a:lnTo>
                    <a:close/>
                    <a:moveTo>
                      <a:pt x="43373" y="18108"/>
                    </a:moveTo>
                    <a:cubicBezTo>
                      <a:pt x="43329" y="18557"/>
                      <a:pt x="43170" y="18975"/>
                      <a:pt x="42929" y="19328"/>
                    </a:cubicBezTo>
                    <a:lnTo>
                      <a:pt x="38535" y="19328"/>
                    </a:lnTo>
                    <a:cubicBezTo>
                      <a:pt x="38292" y="18975"/>
                      <a:pt x="38135" y="18558"/>
                      <a:pt x="38091" y="18108"/>
                    </a:cubicBezTo>
                    <a:close/>
                    <a:moveTo>
                      <a:pt x="43748" y="18180"/>
                    </a:moveTo>
                    <a:lnTo>
                      <a:pt x="45282" y="19328"/>
                    </a:lnTo>
                    <a:lnTo>
                      <a:pt x="43379" y="19328"/>
                    </a:lnTo>
                    <a:cubicBezTo>
                      <a:pt x="43573" y="18983"/>
                      <a:pt x="43704" y="18594"/>
                      <a:pt x="43748" y="18180"/>
                    </a:cubicBezTo>
                    <a:close/>
                    <a:moveTo>
                      <a:pt x="50018" y="18108"/>
                    </a:moveTo>
                    <a:lnTo>
                      <a:pt x="50018" y="19328"/>
                    </a:lnTo>
                    <a:lnTo>
                      <a:pt x="45733" y="19328"/>
                    </a:lnTo>
                    <a:lnTo>
                      <a:pt x="44106" y="18108"/>
                    </a:lnTo>
                    <a:close/>
                    <a:moveTo>
                      <a:pt x="37808" y="14006"/>
                    </a:moveTo>
                    <a:lnTo>
                      <a:pt x="37808" y="17020"/>
                    </a:lnTo>
                    <a:cubicBezTo>
                      <a:pt x="37736" y="17281"/>
                      <a:pt x="37694" y="17558"/>
                      <a:pt x="37694" y="17843"/>
                    </a:cubicBezTo>
                    <a:lnTo>
                      <a:pt x="37694" y="18111"/>
                    </a:lnTo>
                    <a:lnTo>
                      <a:pt x="37707" y="18111"/>
                    </a:lnTo>
                    <a:cubicBezTo>
                      <a:pt x="37723" y="18304"/>
                      <a:pt x="37757" y="18488"/>
                      <a:pt x="37808" y="18669"/>
                    </a:cubicBezTo>
                    <a:lnTo>
                      <a:pt x="37808" y="19331"/>
                    </a:lnTo>
                    <a:lnTo>
                      <a:pt x="25295" y="19331"/>
                    </a:lnTo>
                    <a:lnTo>
                      <a:pt x="25295" y="14006"/>
                    </a:lnTo>
                    <a:close/>
                    <a:moveTo>
                      <a:pt x="42720" y="19597"/>
                    </a:moveTo>
                    <a:cubicBezTo>
                      <a:pt x="42230" y="20147"/>
                      <a:pt x="41522" y="20498"/>
                      <a:pt x="40732" y="20498"/>
                    </a:cubicBezTo>
                    <a:cubicBezTo>
                      <a:pt x="39942" y="20498"/>
                      <a:pt x="39232" y="20147"/>
                      <a:pt x="38746" y="19597"/>
                    </a:cubicBezTo>
                    <a:close/>
                    <a:moveTo>
                      <a:pt x="17130" y="17107"/>
                    </a:moveTo>
                    <a:lnTo>
                      <a:pt x="17130" y="20524"/>
                    </a:lnTo>
                    <a:lnTo>
                      <a:pt x="12079" y="20524"/>
                    </a:lnTo>
                    <a:lnTo>
                      <a:pt x="12022" y="20454"/>
                    </a:lnTo>
                    <a:lnTo>
                      <a:pt x="12022" y="20447"/>
                    </a:lnTo>
                    <a:lnTo>
                      <a:pt x="12016" y="20447"/>
                    </a:lnTo>
                    <a:lnTo>
                      <a:pt x="9298" y="17107"/>
                    </a:lnTo>
                    <a:close/>
                    <a:moveTo>
                      <a:pt x="50019" y="19594"/>
                    </a:moveTo>
                    <a:lnTo>
                      <a:pt x="50019" y="22543"/>
                    </a:lnTo>
                    <a:lnTo>
                      <a:pt x="46090" y="19594"/>
                    </a:lnTo>
                    <a:close/>
                    <a:moveTo>
                      <a:pt x="12022" y="20882"/>
                    </a:moveTo>
                    <a:lnTo>
                      <a:pt x="13454" y="22644"/>
                    </a:lnTo>
                    <a:lnTo>
                      <a:pt x="12022" y="22644"/>
                    </a:lnTo>
                    <a:lnTo>
                      <a:pt x="12022" y="20882"/>
                    </a:lnTo>
                    <a:close/>
                    <a:moveTo>
                      <a:pt x="17130" y="20789"/>
                    </a:moveTo>
                    <a:lnTo>
                      <a:pt x="17130" y="22644"/>
                    </a:lnTo>
                    <a:lnTo>
                      <a:pt x="13805" y="22644"/>
                    </a:lnTo>
                    <a:lnTo>
                      <a:pt x="12296" y="20789"/>
                    </a:lnTo>
                    <a:close/>
                    <a:moveTo>
                      <a:pt x="25030" y="6828"/>
                    </a:moveTo>
                    <a:lnTo>
                      <a:pt x="25030" y="22644"/>
                    </a:lnTo>
                    <a:lnTo>
                      <a:pt x="17395" y="22644"/>
                    </a:lnTo>
                    <a:lnTo>
                      <a:pt x="17395" y="6828"/>
                    </a:lnTo>
                    <a:close/>
                    <a:moveTo>
                      <a:pt x="6623" y="17107"/>
                    </a:moveTo>
                    <a:lnTo>
                      <a:pt x="6623" y="22646"/>
                    </a:lnTo>
                    <a:lnTo>
                      <a:pt x="1566" y="22646"/>
                    </a:lnTo>
                    <a:lnTo>
                      <a:pt x="1566" y="17107"/>
                    </a:lnTo>
                    <a:close/>
                    <a:moveTo>
                      <a:pt x="8948" y="17107"/>
                    </a:moveTo>
                    <a:lnTo>
                      <a:pt x="11754" y="20555"/>
                    </a:lnTo>
                    <a:lnTo>
                      <a:pt x="11754" y="22646"/>
                    </a:lnTo>
                    <a:lnTo>
                      <a:pt x="6888" y="22646"/>
                    </a:lnTo>
                    <a:lnTo>
                      <a:pt x="6888" y="17107"/>
                    </a:lnTo>
                    <a:close/>
                    <a:moveTo>
                      <a:pt x="37808" y="19597"/>
                    </a:moveTo>
                    <a:lnTo>
                      <a:pt x="37808" y="22646"/>
                    </a:lnTo>
                    <a:lnTo>
                      <a:pt x="25295" y="22646"/>
                    </a:lnTo>
                    <a:lnTo>
                      <a:pt x="25295" y="19597"/>
                    </a:lnTo>
                    <a:close/>
                    <a:moveTo>
                      <a:pt x="45639" y="19597"/>
                    </a:moveTo>
                    <a:lnTo>
                      <a:pt x="49711" y="22646"/>
                    </a:lnTo>
                    <a:lnTo>
                      <a:pt x="38077" y="22646"/>
                    </a:lnTo>
                    <a:lnTo>
                      <a:pt x="38077" y="19597"/>
                    </a:lnTo>
                    <a:lnTo>
                      <a:pt x="38252" y="19597"/>
                    </a:lnTo>
                    <a:cubicBezTo>
                      <a:pt x="38803" y="20373"/>
                      <a:pt x="39709" y="20879"/>
                      <a:pt x="40732" y="20879"/>
                    </a:cubicBezTo>
                    <a:cubicBezTo>
                      <a:pt x="41755" y="20879"/>
                      <a:pt x="42660" y="20373"/>
                      <a:pt x="43210" y="19597"/>
                    </a:cubicBezTo>
                    <a:close/>
                    <a:moveTo>
                      <a:pt x="17127" y="22913"/>
                    </a:moveTo>
                    <a:lnTo>
                      <a:pt x="17127" y="26729"/>
                    </a:lnTo>
                    <a:lnTo>
                      <a:pt x="14021" y="22913"/>
                    </a:lnTo>
                    <a:close/>
                    <a:moveTo>
                      <a:pt x="6623" y="22913"/>
                    </a:moveTo>
                    <a:lnTo>
                      <a:pt x="6623" y="27167"/>
                    </a:lnTo>
                    <a:lnTo>
                      <a:pt x="1566" y="27167"/>
                    </a:lnTo>
                    <a:lnTo>
                      <a:pt x="1566" y="22913"/>
                    </a:lnTo>
                    <a:close/>
                    <a:moveTo>
                      <a:pt x="11754" y="22913"/>
                    </a:moveTo>
                    <a:lnTo>
                      <a:pt x="11754" y="27167"/>
                    </a:lnTo>
                    <a:lnTo>
                      <a:pt x="6888" y="27167"/>
                    </a:lnTo>
                    <a:lnTo>
                      <a:pt x="6888" y="22913"/>
                    </a:lnTo>
                    <a:close/>
                    <a:moveTo>
                      <a:pt x="13673" y="22913"/>
                    </a:moveTo>
                    <a:lnTo>
                      <a:pt x="17127" y="27160"/>
                    </a:lnTo>
                    <a:lnTo>
                      <a:pt x="17127" y="27167"/>
                    </a:lnTo>
                    <a:lnTo>
                      <a:pt x="12022" y="27167"/>
                    </a:lnTo>
                    <a:lnTo>
                      <a:pt x="12022" y="22913"/>
                    </a:lnTo>
                    <a:close/>
                    <a:moveTo>
                      <a:pt x="25030" y="22913"/>
                    </a:moveTo>
                    <a:lnTo>
                      <a:pt x="25030" y="27167"/>
                    </a:lnTo>
                    <a:lnTo>
                      <a:pt x="17486" y="27167"/>
                    </a:lnTo>
                    <a:lnTo>
                      <a:pt x="17395" y="27057"/>
                    </a:lnTo>
                    <a:lnTo>
                      <a:pt x="17395" y="22913"/>
                    </a:lnTo>
                    <a:close/>
                    <a:moveTo>
                      <a:pt x="37808" y="22913"/>
                    </a:moveTo>
                    <a:lnTo>
                      <a:pt x="37808" y="27167"/>
                    </a:lnTo>
                    <a:lnTo>
                      <a:pt x="25295" y="27167"/>
                    </a:lnTo>
                    <a:lnTo>
                      <a:pt x="25295" y="22913"/>
                    </a:lnTo>
                    <a:close/>
                    <a:moveTo>
                      <a:pt x="50019" y="22913"/>
                    </a:moveTo>
                    <a:lnTo>
                      <a:pt x="50019" y="27167"/>
                    </a:lnTo>
                    <a:lnTo>
                      <a:pt x="38077" y="27167"/>
                    </a:lnTo>
                    <a:lnTo>
                      <a:pt x="38077" y="22913"/>
                    </a:lnTo>
                    <a:close/>
                    <a:moveTo>
                      <a:pt x="50285" y="23078"/>
                    </a:moveTo>
                    <a:lnTo>
                      <a:pt x="52607" y="24817"/>
                    </a:lnTo>
                    <a:cubicBezTo>
                      <a:pt x="51711" y="25261"/>
                      <a:pt x="51068" y="26134"/>
                      <a:pt x="50942" y="27167"/>
                    </a:cubicBezTo>
                    <a:lnTo>
                      <a:pt x="50285" y="27167"/>
                    </a:lnTo>
                    <a:lnTo>
                      <a:pt x="50285" y="23078"/>
                    </a:lnTo>
                    <a:close/>
                    <a:moveTo>
                      <a:pt x="53957" y="24893"/>
                    </a:moveTo>
                    <a:cubicBezTo>
                      <a:pt x="55418" y="24893"/>
                      <a:pt x="56600" y="26074"/>
                      <a:pt x="56612" y="27550"/>
                    </a:cubicBezTo>
                    <a:cubicBezTo>
                      <a:pt x="56612" y="29009"/>
                      <a:pt x="55418" y="30205"/>
                      <a:pt x="53957" y="30205"/>
                    </a:cubicBezTo>
                    <a:cubicBezTo>
                      <a:pt x="52496" y="30205"/>
                      <a:pt x="51302" y="29009"/>
                      <a:pt x="51302" y="27550"/>
                    </a:cubicBezTo>
                    <a:cubicBezTo>
                      <a:pt x="51302" y="26089"/>
                      <a:pt x="52496" y="24893"/>
                      <a:pt x="53957" y="24893"/>
                    </a:cubicBezTo>
                    <a:close/>
                    <a:moveTo>
                      <a:pt x="17125" y="1"/>
                    </a:moveTo>
                    <a:lnTo>
                      <a:pt x="17125" y="3374"/>
                    </a:lnTo>
                    <a:lnTo>
                      <a:pt x="8512" y="3374"/>
                    </a:lnTo>
                    <a:lnTo>
                      <a:pt x="10174" y="1640"/>
                    </a:lnTo>
                    <a:lnTo>
                      <a:pt x="10027" y="1499"/>
                    </a:lnTo>
                    <a:lnTo>
                      <a:pt x="8229" y="3374"/>
                    </a:lnTo>
                    <a:lnTo>
                      <a:pt x="5" y="3374"/>
                    </a:lnTo>
                    <a:cubicBezTo>
                      <a:pt x="2" y="3434"/>
                      <a:pt x="1" y="3495"/>
                      <a:pt x="1" y="3558"/>
                    </a:cubicBezTo>
                    <a:lnTo>
                      <a:pt x="1" y="3639"/>
                    </a:lnTo>
                    <a:lnTo>
                      <a:pt x="7972" y="3639"/>
                    </a:lnTo>
                    <a:lnTo>
                      <a:pt x="6760" y="4903"/>
                    </a:lnTo>
                    <a:cubicBezTo>
                      <a:pt x="6205" y="4290"/>
                      <a:pt x="5403" y="3905"/>
                      <a:pt x="4511" y="3905"/>
                    </a:cubicBezTo>
                    <a:cubicBezTo>
                      <a:pt x="2847" y="3905"/>
                      <a:pt x="1475" y="5264"/>
                      <a:pt x="1475" y="6941"/>
                    </a:cubicBezTo>
                    <a:cubicBezTo>
                      <a:pt x="1475" y="7158"/>
                      <a:pt x="1499" y="7369"/>
                      <a:pt x="1542" y="7574"/>
                    </a:cubicBezTo>
                    <a:lnTo>
                      <a:pt x="2" y="5681"/>
                    </a:lnTo>
                    <a:lnTo>
                      <a:pt x="2" y="6109"/>
                    </a:lnTo>
                    <a:lnTo>
                      <a:pt x="1817" y="8342"/>
                    </a:lnTo>
                    <a:cubicBezTo>
                      <a:pt x="1921" y="8539"/>
                      <a:pt x="2044" y="8724"/>
                      <a:pt x="2187" y="8894"/>
                    </a:cubicBezTo>
                    <a:lnTo>
                      <a:pt x="4" y="11177"/>
                    </a:lnTo>
                    <a:lnTo>
                      <a:pt x="4" y="11421"/>
                    </a:lnTo>
                    <a:lnTo>
                      <a:pt x="2295" y="9014"/>
                    </a:lnTo>
                    <a:cubicBezTo>
                      <a:pt x="2391" y="9114"/>
                      <a:pt x="2488" y="9208"/>
                      <a:pt x="2595" y="9295"/>
                    </a:cubicBezTo>
                    <a:lnTo>
                      <a:pt x="8733" y="16839"/>
                    </a:lnTo>
                    <a:lnTo>
                      <a:pt x="4" y="16839"/>
                    </a:lnTo>
                    <a:lnTo>
                      <a:pt x="4" y="17107"/>
                    </a:lnTo>
                    <a:lnTo>
                      <a:pt x="1286" y="17107"/>
                    </a:lnTo>
                    <a:lnTo>
                      <a:pt x="1286" y="22646"/>
                    </a:lnTo>
                    <a:lnTo>
                      <a:pt x="4" y="22646"/>
                    </a:lnTo>
                    <a:lnTo>
                      <a:pt x="4" y="22914"/>
                    </a:lnTo>
                    <a:lnTo>
                      <a:pt x="1286" y="22914"/>
                    </a:lnTo>
                    <a:lnTo>
                      <a:pt x="1286" y="27167"/>
                    </a:lnTo>
                    <a:lnTo>
                      <a:pt x="2" y="27167"/>
                    </a:lnTo>
                    <a:lnTo>
                      <a:pt x="2" y="27436"/>
                    </a:lnTo>
                    <a:lnTo>
                      <a:pt x="1285" y="27436"/>
                    </a:lnTo>
                    <a:lnTo>
                      <a:pt x="1285" y="31774"/>
                    </a:lnTo>
                    <a:cubicBezTo>
                      <a:pt x="1373" y="31852"/>
                      <a:pt x="1468" y="31920"/>
                      <a:pt x="1565" y="31987"/>
                    </a:cubicBezTo>
                    <a:lnTo>
                      <a:pt x="1565" y="27436"/>
                    </a:lnTo>
                    <a:lnTo>
                      <a:pt x="6621" y="27436"/>
                    </a:lnTo>
                    <a:lnTo>
                      <a:pt x="6621" y="32601"/>
                    </a:lnTo>
                    <a:lnTo>
                      <a:pt x="6888" y="32601"/>
                    </a:lnTo>
                    <a:lnTo>
                      <a:pt x="6888" y="27436"/>
                    </a:lnTo>
                    <a:lnTo>
                      <a:pt x="11754" y="27436"/>
                    </a:lnTo>
                    <a:lnTo>
                      <a:pt x="11754" y="32601"/>
                    </a:lnTo>
                    <a:lnTo>
                      <a:pt x="12022" y="32601"/>
                    </a:lnTo>
                    <a:lnTo>
                      <a:pt x="12022" y="27436"/>
                    </a:lnTo>
                    <a:lnTo>
                      <a:pt x="17127" y="27436"/>
                    </a:lnTo>
                    <a:lnTo>
                      <a:pt x="17127" y="32601"/>
                    </a:lnTo>
                    <a:lnTo>
                      <a:pt x="17395" y="32601"/>
                    </a:lnTo>
                    <a:lnTo>
                      <a:pt x="17395" y="27488"/>
                    </a:lnTo>
                    <a:lnTo>
                      <a:pt x="19214" y="29726"/>
                    </a:lnTo>
                    <a:cubicBezTo>
                      <a:pt x="18656" y="30278"/>
                      <a:pt x="18310" y="31043"/>
                      <a:pt x="18310" y="31881"/>
                    </a:cubicBezTo>
                    <a:cubicBezTo>
                      <a:pt x="18310" y="32130"/>
                      <a:pt x="18338" y="32369"/>
                      <a:pt x="18395" y="32598"/>
                    </a:cubicBezTo>
                    <a:lnTo>
                      <a:pt x="18788" y="32598"/>
                    </a:lnTo>
                    <a:cubicBezTo>
                      <a:pt x="18723" y="32374"/>
                      <a:pt x="18692" y="32137"/>
                      <a:pt x="18692" y="31894"/>
                    </a:cubicBezTo>
                    <a:cubicBezTo>
                      <a:pt x="18692" y="31168"/>
                      <a:pt x="18986" y="30510"/>
                      <a:pt x="19463" y="30028"/>
                    </a:cubicBezTo>
                    <a:lnTo>
                      <a:pt x="19491" y="30064"/>
                    </a:lnTo>
                    <a:lnTo>
                      <a:pt x="19707" y="29898"/>
                    </a:lnTo>
                    <a:lnTo>
                      <a:pt x="19662" y="29843"/>
                    </a:lnTo>
                    <a:cubicBezTo>
                      <a:pt x="20120" y="29464"/>
                      <a:pt x="20707" y="29236"/>
                      <a:pt x="21346" y="29236"/>
                    </a:cubicBezTo>
                    <a:cubicBezTo>
                      <a:pt x="22806" y="29236"/>
                      <a:pt x="24001" y="30432"/>
                      <a:pt x="24001" y="31891"/>
                    </a:cubicBezTo>
                    <a:cubicBezTo>
                      <a:pt x="24001" y="32137"/>
                      <a:pt x="23967" y="32372"/>
                      <a:pt x="23904" y="32596"/>
                    </a:cubicBezTo>
                    <a:lnTo>
                      <a:pt x="24297" y="32596"/>
                    </a:lnTo>
                    <a:cubicBezTo>
                      <a:pt x="24352" y="32367"/>
                      <a:pt x="24382" y="32125"/>
                      <a:pt x="24382" y="31880"/>
                    </a:cubicBezTo>
                    <a:cubicBezTo>
                      <a:pt x="24382" y="30204"/>
                      <a:pt x="23024" y="28844"/>
                      <a:pt x="21347" y="28844"/>
                    </a:cubicBezTo>
                    <a:cubicBezTo>
                      <a:pt x="20614" y="28844"/>
                      <a:pt x="19942" y="29106"/>
                      <a:pt x="19417" y="29540"/>
                    </a:cubicBezTo>
                    <a:lnTo>
                      <a:pt x="17702" y="27433"/>
                    </a:lnTo>
                    <a:lnTo>
                      <a:pt x="25030" y="27433"/>
                    </a:lnTo>
                    <a:lnTo>
                      <a:pt x="25030" y="32598"/>
                    </a:lnTo>
                    <a:lnTo>
                      <a:pt x="25298" y="32598"/>
                    </a:lnTo>
                    <a:lnTo>
                      <a:pt x="25298" y="27436"/>
                    </a:lnTo>
                    <a:lnTo>
                      <a:pt x="37811" y="27436"/>
                    </a:lnTo>
                    <a:lnTo>
                      <a:pt x="37811" y="32601"/>
                    </a:lnTo>
                    <a:lnTo>
                      <a:pt x="38078" y="32601"/>
                    </a:lnTo>
                    <a:lnTo>
                      <a:pt x="38078" y="27436"/>
                    </a:lnTo>
                    <a:lnTo>
                      <a:pt x="50021" y="27436"/>
                    </a:lnTo>
                    <a:lnTo>
                      <a:pt x="50021" y="32601"/>
                    </a:lnTo>
                    <a:lnTo>
                      <a:pt x="50289" y="32601"/>
                    </a:lnTo>
                    <a:lnTo>
                      <a:pt x="50289" y="27436"/>
                    </a:lnTo>
                    <a:lnTo>
                      <a:pt x="50927" y="27436"/>
                    </a:lnTo>
                    <a:cubicBezTo>
                      <a:pt x="50925" y="27468"/>
                      <a:pt x="50925" y="27503"/>
                      <a:pt x="50925" y="27537"/>
                    </a:cubicBezTo>
                    <a:cubicBezTo>
                      <a:pt x="50925" y="29058"/>
                      <a:pt x="52045" y="30318"/>
                      <a:pt x="53503" y="30539"/>
                    </a:cubicBezTo>
                    <a:lnTo>
                      <a:pt x="53503" y="32598"/>
                    </a:lnTo>
                    <a:lnTo>
                      <a:pt x="53772" y="32598"/>
                    </a:lnTo>
                    <a:lnTo>
                      <a:pt x="53772" y="30565"/>
                    </a:lnTo>
                    <a:cubicBezTo>
                      <a:pt x="53836" y="30569"/>
                      <a:pt x="53899" y="30572"/>
                      <a:pt x="53963" y="30572"/>
                    </a:cubicBezTo>
                    <a:cubicBezTo>
                      <a:pt x="55639" y="30572"/>
                      <a:pt x="56998" y="29213"/>
                      <a:pt x="56998" y="27537"/>
                    </a:cubicBezTo>
                    <a:cubicBezTo>
                      <a:pt x="56998" y="27503"/>
                      <a:pt x="56996" y="27468"/>
                      <a:pt x="56996" y="27436"/>
                    </a:cubicBezTo>
                    <a:lnTo>
                      <a:pt x="60492" y="27436"/>
                    </a:lnTo>
                    <a:lnTo>
                      <a:pt x="60492" y="27167"/>
                    </a:lnTo>
                    <a:lnTo>
                      <a:pt x="56975" y="27167"/>
                    </a:lnTo>
                    <a:cubicBezTo>
                      <a:pt x="56792" y="25663"/>
                      <a:pt x="55514" y="24499"/>
                      <a:pt x="53960" y="24499"/>
                    </a:cubicBezTo>
                    <a:cubicBezTo>
                      <a:pt x="53582" y="24499"/>
                      <a:pt x="53224" y="24569"/>
                      <a:pt x="52890" y="24693"/>
                    </a:cubicBezTo>
                    <a:lnTo>
                      <a:pt x="50513" y="22913"/>
                    </a:lnTo>
                    <a:lnTo>
                      <a:pt x="60413" y="22913"/>
                    </a:lnTo>
                    <a:lnTo>
                      <a:pt x="60413" y="22644"/>
                    </a:lnTo>
                    <a:lnTo>
                      <a:pt x="50289" y="22644"/>
                    </a:lnTo>
                    <a:lnTo>
                      <a:pt x="50289" y="19595"/>
                    </a:lnTo>
                    <a:lnTo>
                      <a:pt x="60413" y="19595"/>
                    </a:lnTo>
                    <a:lnTo>
                      <a:pt x="60413" y="19327"/>
                    </a:lnTo>
                    <a:lnTo>
                      <a:pt x="50289" y="19327"/>
                    </a:lnTo>
                    <a:lnTo>
                      <a:pt x="50289" y="18107"/>
                    </a:lnTo>
                    <a:lnTo>
                      <a:pt x="50300" y="18107"/>
                    </a:lnTo>
                    <a:lnTo>
                      <a:pt x="50300" y="17840"/>
                    </a:lnTo>
                    <a:lnTo>
                      <a:pt x="50289" y="17840"/>
                    </a:lnTo>
                    <a:lnTo>
                      <a:pt x="50289" y="14004"/>
                    </a:lnTo>
                    <a:lnTo>
                      <a:pt x="60413" y="14004"/>
                    </a:lnTo>
                    <a:lnTo>
                      <a:pt x="60413" y="13735"/>
                    </a:lnTo>
                    <a:lnTo>
                      <a:pt x="50289" y="13735"/>
                    </a:lnTo>
                    <a:lnTo>
                      <a:pt x="50289" y="9162"/>
                    </a:lnTo>
                    <a:lnTo>
                      <a:pt x="60413" y="9162"/>
                    </a:lnTo>
                    <a:lnTo>
                      <a:pt x="60413" y="8896"/>
                    </a:lnTo>
                    <a:lnTo>
                      <a:pt x="50289" y="8896"/>
                    </a:lnTo>
                    <a:lnTo>
                      <a:pt x="50289" y="6825"/>
                    </a:lnTo>
                    <a:lnTo>
                      <a:pt x="60413" y="6825"/>
                    </a:lnTo>
                    <a:lnTo>
                      <a:pt x="60413" y="6557"/>
                    </a:lnTo>
                    <a:lnTo>
                      <a:pt x="50289" y="6557"/>
                    </a:lnTo>
                    <a:lnTo>
                      <a:pt x="50289" y="3636"/>
                    </a:lnTo>
                    <a:lnTo>
                      <a:pt x="60413" y="3636"/>
                    </a:lnTo>
                    <a:lnTo>
                      <a:pt x="60413" y="3368"/>
                    </a:lnTo>
                    <a:lnTo>
                      <a:pt x="50289" y="3368"/>
                    </a:lnTo>
                    <a:lnTo>
                      <a:pt x="50289" y="719"/>
                    </a:lnTo>
                    <a:lnTo>
                      <a:pt x="50021" y="719"/>
                    </a:lnTo>
                    <a:lnTo>
                      <a:pt x="50021" y="3374"/>
                    </a:lnTo>
                    <a:lnTo>
                      <a:pt x="38078" y="3374"/>
                    </a:lnTo>
                    <a:lnTo>
                      <a:pt x="38078" y="1"/>
                    </a:lnTo>
                    <a:lnTo>
                      <a:pt x="37811" y="1"/>
                    </a:lnTo>
                    <a:lnTo>
                      <a:pt x="37811" y="3374"/>
                    </a:lnTo>
                    <a:lnTo>
                      <a:pt x="29590" y="3374"/>
                    </a:lnTo>
                    <a:lnTo>
                      <a:pt x="29590" y="1"/>
                    </a:lnTo>
                    <a:lnTo>
                      <a:pt x="29323" y="1"/>
                    </a:lnTo>
                    <a:lnTo>
                      <a:pt x="29323" y="3374"/>
                    </a:lnTo>
                    <a:lnTo>
                      <a:pt x="25295" y="3374"/>
                    </a:lnTo>
                    <a:lnTo>
                      <a:pt x="25295" y="1"/>
                    </a:lnTo>
                    <a:lnTo>
                      <a:pt x="25029" y="1"/>
                    </a:lnTo>
                    <a:lnTo>
                      <a:pt x="25029" y="3374"/>
                    </a:lnTo>
                    <a:lnTo>
                      <a:pt x="17394" y="3374"/>
                    </a:lnTo>
                    <a:lnTo>
                      <a:pt x="17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195000" y="491110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7559913" y="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7" name="Google Shape;1187;p37"/>
            <p:cNvSpPr/>
            <p:nvPr/>
          </p:nvSpPr>
          <p:spPr>
            <a:xfrm>
              <a:off x="820450" y="1226250"/>
              <a:ext cx="2613900" cy="59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37"/>
            <p:cNvGrpSpPr/>
            <p:nvPr/>
          </p:nvGrpSpPr>
          <p:grpSpPr>
            <a:xfrm>
              <a:off x="1067261" y="1301384"/>
              <a:ext cx="446261" cy="446121"/>
              <a:chOff x="2899986" y="2109634"/>
              <a:chExt cx="446261" cy="446121"/>
            </a:xfrm>
          </p:grpSpPr>
          <p:sp>
            <p:nvSpPr>
              <p:cNvPr id="1189" name="Google Shape;1189;p37"/>
              <p:cNvSpPr/>
              <p:nvPr/>
            </p:nvSpPr>
            <p:spPr>
              <a:xfrm>
                <a:off x="2899986" y="2109634"/>
                <a:ext cx="446261" cy="446121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9557" extrusionOk="0">
                    <a:moveTo>
                      <a:pt x="4779" y="1"/>
                    </a:moveTo>
                    <a:cubicBezTo>
                      <a:pt x="2145" y="1"/>
                      <a:pt x="1" y="2142"/>
                      <a:pt x="1" y="4778"/>
                    </a:cubicBezTo>
                    <a:cubicBezTo>
                      <a:pt x="1" y="6458"/>
                      <a:pt x="898" y="7964"/>
                      <a:pt x="2231" y="8804"/>
                    </a:cubicBezTo>
                    <a:cubicBezTo>
                      <a:pt x="2954" y="9296"/>
                      <a:pt x="3823" y="9556"/>
                      <a:pt x="4779" y="9556"/>
                    </a:cubicBezTo>
                    <a:cubicBezTo>
                      <a:pt x="5678" y="9556"/>
                      <a:pt x="6547" y="9296"/>
                      <a:pt x="7271" y="8861"/>
                    </a:cubicBezTo>
                    <a:cubicBezTo>
                      <a:pt x="8662" y="8021"/>
                      <a:pt x="9559" y="6514"/>
                      <a:pt x="9559" y="4776"/>
                    </a:cubicBezTo>
                    <a:cubicBezTo>
                      <a:pt x="9559" y="2141"/>
                      <a:pt x="7413" y="1"/>
                      <a:pt x="47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004035" y="2400169"/>
                <a:ext cx="235361" cy="155491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3331" extrusionOk="0">
                    <a:moveTo>
                      <a:pt x="1594" y="0"/>
                    </a:moveTo>
                    <a:cubicBezTo>
                      <a:pt x="697" y="0"/>
                      <a:pt x="1" y="725"/>
                      <a:pt x="1" y="1593"/>
                    </a:cubicBezTo>
                    <a:lnTo>
                      <a:pt x="1" y="2577"/>
                    </a:lnTo>
                    <a:cubicBezTo>
                      <a:pt x="725" y="3069"/>
                      <a:pt x="1594" y="3331"/>
                      <a:pt x="2550" y="3331"/>
                    </a:cubicBezTo>
                    <a:cubicBezTo>
                      <a:pt x="3449" y="3331"/>
                      <a:pt x="4317" y="3069"/>
                      <a:pt x="5042" y="2634"/>
                    </a:cubicBezTo>
                    <a:lnTo>
                      <a:pt x="5042" y="1621"/>
                    </a:lnTo>
                    <a:cubicBezTo>
                      <a:pt x="5042" y="754"/>
                      <a:pt x="4347" y="29"/>
                      <a:pt x="3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025741" y="2198699"/>
                <a:ext cx="189334" cy="189381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057" extrusionOk="0">
                    <a:moveTo>
                      <a:pt x="2028" y="0"/>
                    </a:moveTo>
                    <a:cubicBezTo>
                      <a:pt x="897" y="0"/>
                      <a:pt x="1" y="928"/>
                      <a:pt x="1" y="2028"/>
                    </a:cubicBezTo>
                    <a:cubicBezTo>
                      <a:pt x="1" y="3159"/>
                      <a:pt x="928" y="4057"/>
                      <a:pt x="2028" y="4057"/>
                    </a:cubicBezTo>
                    <a:cubicBezTo>
                      <a:pt x="3158" y="4057"/>
                      <a:pt x="4056" y="3129"/>
                      <a:pt x="4056" y="2028"/>
                    </a:cubicBezTo>
                    <a:cubicBezTo>
                      <a:pt x="4056" y="928"/>
                      <a:pt x="3158" y="30"/>
                      <a:pt x="2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37"/>
            <p:cNvGrpSpPr/>
            <p:nvPr/>
          </p:nvGrpSpPr>
          <p:grpSpPr>
            <a:xfrm>
              <a:off x="2220916" y="2941768"/>
              <a:ext cx="700968" cy="363521"/>
              <a:chOff x="4737675" y="2819960"/>
              <a:chExt cx="616127" cy="319523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37"/>
            <p:cNvGrpSpPr/>
            <p:nvPr/>
          </p:nvGrpSpPr>
          <p:grpSpPr>
            <a:xfrm rot="5400000">
              <a:off x="893221" y="4012143"/>
              <a:ext cx="700968" cy="363521"/>
              <a:chOff x="4737675" y="2819960"/>
              <a:chExt cx="616127" cy="319523"/>
            </a:xfrm>
          </p:grpSpPr>
          <p:sp>
            <p:nvSpPr>
              <p:cNvPr id="1204" name="Google Shape;1204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8"/>
          <p:cNvSpPr/>
          <p:nvPr/>
        </p:nvSpPr>
        <p:spPr>
          <a:xfrm>
            <a:off x="1361181" y="1365988"/>
            <a:ext cx="6421635" cy="2352560"/>
          </a:xfrm>
          <a:prstGeom prst="roundRect">
            <a:avLst>
              <a:gd name="adj" fmla="val 232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8"/>
          <p:cNvSpPr txBox="1">
            <a:spLocks noGrp="1"/>
          </p:cNvSpPr>
          <p:nvPr>
            <p:ph type="subTitle" idx="1"/>
          </p:nvPr>
        </p:nvSpPr>
        <p:spPr>
          <a:xfrm>
            <a:off x="1547636" y="1448257"/>
            <a:ext cx="6048723" cy="9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Проектът за „Система за паркиране на автомобили“, изготвен в Tinkercad Arduino включва използването на ултразвуков сензор за определяне на разстоянието между сензора и обекта пред него. След това сензорът изпраща тази информация на платката Arduino, която анализира разстоянието и го извежда на LCD екран. Въз основа на измереното разстояние Arduino включва или изключва различни светодиоди и активира звуков сигнал, за да предупреди потребителя за потенциални заплахи.</a:t>
            </a: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221" name="Google Shape;1221;p38"/>
          <p:cNvGrpSpPr/>
          <p:nvPr/>
        </p:nvGrpSpPr>
        <p:grpSpPr>
          <a:xfrm>
            <a:off x="3145029" y="327833"/>
            <a:ext cx="522676" cy="672238"/>
            <a:chOff x="3670529" y="1861858"/>
            <a:chExt cx="522676" cy="672238"/>
          </a:xfrm>
        </p:grpSpPr>
        <p:sp>
          <p:nvSpPr>
            <p:cNvPr id="1222" name="Google Shape;1222;p38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8"/>
          <p:cNvSpPr/>
          <p:nvPr/>
        </p:nvSpPr>
        <p:spPr>
          <a:xfrm>
            <a:off x="1990465" y="4393675"/>
            <a:ext cx="4344278" cy="38926"/>
          </a:xfrm>
          <a:custGeom>
            <a:avLst/>
            <a:gdLst/>
            <a:ahLst/>
            <a:cxnLst/>
            <a:rect l="l" t="t" r="r" b="b"/>
            <a:pathLst>
              <a:path w="22855" h="794" extrusionOk="0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6267423" y="4219903"/>
            <a:ext cx="646995" cy="335531"/>
            <a:chOff x="4737675" y="2819960"/>
            <a:chExt cx="616127" cy="319523"/>
          </a:xfrm>
        </p:grpSpPr>
        <p:sp>
          <p:nvSpPr>
            <p:cNvPr id="1229" name="Google Shape;1229;p38"/>
            <p:cNvSpPr/>
            <p:nvPr/>
          </p:nvSpPr>
          <p:spPr>
            <a:xfrm>
              <a:off x="5219783" y="2840033"/>
              <a:ext cx="134018" cy="276579"/>
            </a:xfrm>
            <a:custGeom>
              <a:avLst/>
              <a:gdLst/>
              <a:ahLst/>
              <a:cxnLst/>
              <a:rect l="l" t="t" r="r" b="b"/>
              <a:pathLst>
                <a:path w="2871" h="5925" extrusionOk="0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4737675" y="2842600"/>
              <a:ext cx="596244" cy="274152"/>
            </a:xfrm>
            <a:custGeom>
              <a:avLst/>
              <a:gdLst/>
              <a:ahLst/>
              <a:cxnLst/>
              <a:rect l="l" t="t" r="r" b="b"/>
              <a:pathLst>
                <a:path w="12773" h="5873" extrusionOk="0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849006" y="2851422"/>
              <a:ext cx="182565" cy="256693"/>
            </a:xfrm>
            <a:custGeom>
              <a:avLst/>
              <a:gdLst/>
              <a:ahLst/>
              <a:cxnLst/>
              <a:rect l="l" t="t" r="r" b="b"/>
              <a:pathLst>
                <a:path w="3911" h="5499" extrusionOk="0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148457" y="2851422"/>
              <a:ext cx="105637" cy="256693"/>
            </a:xfrm>
            <a:custGeom>
              <a:avLst/>
              <a:gdLst/>
              <a:ahLst/>
              <a:cxnLst/>
              <a:rect l="l" t="t" r="r" b="b"/>
              <a:pathLst>
                <a:path w="2263" h="5499" extrusionOk="0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740569" y="2857071"/>
              <a:ext cx="40005" cy="54242"/>
            </a:xfrm>
            <a:custGeom>
              <a:avLst/>
              <a:gdLst/>
              <a:ahLst/>
              <a:cxnLst/>
              <a:rect l="l" t="t" r="r" b="b"/>
              <a:pathLst>
                <a:path w="857" h="1162" extrusionOk="0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740522" y="3048131"/>
              <a:ext cx="40005" cy="54289"/>
            </a:xfrm>
            <a:custGeom>
              <a:avLst/>
              <a:gdLst/>
              <a:ahLst/>
              <a:cxnLst/>
              <a:rect l="l" t="t" r="r" b="b"/>
              <a:pathLst>
                <a:path w="857" h="1163" extrusionOk="0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4957396" y="3110869"/>
              <a:ext cx="28615" cy="2861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4957396" y="2819960"/>
              <a:ext cx="28615" cy="28568"/>
            </a:xfrm>
            <a:custGeom>
              <a:avLst/>
              <a:gdLst/>
              <a:ahLst/>
              <a:cxnLst/>
              <a:rect l="l" t="t" r="r" b="b"/>
              <a:pathLst>
                <a:path w="613" h="612" extrusionOk="0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4917392" y="3105414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4917392" y="2842593"/>
              <a:ext cx="296698" cy="11437"/>
            </a:xfrm>
            <a:custGeom>
              <a:avLst/>
              <a:gdLst/>
              <a:ahLst/>
              <a:cxnLst/>
              <a:rect l="l" t="t" r="r" b="b"/>
              <a:pathLst>
                <a:path w="6356" h="245" extrusionOk="0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/>
          <p:nvPr/>
        </p:nvSpPr>
        <p:spPr>
          <a:xfrm>
            <a:off x="4413483" y="960480"/>
            <a:ext cx="4221801" cy="300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 txBox="1">
            <a:spLocks noGrp="1"/>
          </p:cNvSpPr>
          <p:nvPr>
            <p:ph type="title" idx="2"/>
          </p:nvPr>
        </p:nvSpPr>
        <p:spPr>
          <a:xfrm>
            <a:off x="4212741" y="2609800"/>
            <a:ext cx="4574645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2. Списък </a:t>
            </a:r>
            <a:r>
              <a:rPr lang="bg-BG" sz="4400" dirty="0"/>
              <a:t>със </a:t>
            </a:r>
            <a:r>
              <a:rPr lang="ru-RU" sz="4400" dirty="0"/>
              <a:t>съставни части</a:t>
            </a:r>
          </a:p>
        </p:txBody>
      </p:sp>
      <p:sp>
        <p:nvSpPr>
          <p:cNvPr id="1174" name="Google Shape;1174;p37"/>
          <p:cNvSpPr txBox="1">
            <a:spLocks noGrp="1"/>
          </p:cNvSpPr>
          <p:nvPr>
            <p:ph type="title"/>
          </p:nvPr>
        </p:nvSpPr>
        <p:spPr>
          <a:xfrm>
            <a:off x="6020474" y="324181"/>
            <a:ext cx="1069346" cy="88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bg-BG" sz="5400" dirty="0"/>
              <a:t>2</a:t>
            </a:r>
            <a:endParaRPr sz="5400" dirty="0"/>
          </a:p>
        </p:txBody>
      </p:sp>
      <p:grpSp>
        <p:nvGrpSpPr>
          <p:cNvPr id="1176" name="Google Shape;1176;p37"/>
          <p:cNvGrpSpPr/>
          <p:nvPr/>
        </p:nvGrpSpPr>
        <p:grpSpPr>
          <a:xfrm>
            <a:off x="713226" y="730713"/>
            <a:ext cx="2829393" cy="5738902"/>
            <a:chOff x="713226" y="730713"/>
            <a:chExt cx="2829393" cy="5738902"/>
          </a:xfrm>
        </p:grpSpPr>
        <p:grpSp>
          <p:nvGrpSpPr>
            <p:cNvPr id="1177" name="Google Shape;1177;p37"/>
            <p:cNvGrpSpPr/>
            <p:nvPr/>
          </p:nvGrpSpPr>
          <p:grpSpPr>
            <a:xfrm>
              <a:off x="713226" y="730713"/>
              <a:ext cx="2829393" cy="5431052"/>
              <a:chOff x="4728665" y="996695"/>
              <a:chExt cx="760324" cy="1459450"/>
            </a:xfrm>
          </p:grpSpPr>
          <p:sp>
            <p:nvSpPr>
              <p:cNvPr id="1178" name="Google Shape;1178;p37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37"/>
            <p:cNvGrpSpPr/>
            <p:nvPr/>
          </p:nvGrpSpPr>
          <p:grpSpPr>
            <a:xfrm rot="5400000">
              <a:off x="-196186" y="2839179"/>
              <a:ext cx="4646966" cy="2613907"/>
              <a:chOff x="-26" y="0"/>
              <a:chExt cx="9143971" cy="5143460"/>
            </a:xfrm>
          </p:grpSpPr>
          <p:sp>
            <p:nvSpPr>
              <p:cNvPr id="1184" name="Google Shape;1184;p37"/>
              <p:cNvSpPr/>
              <p:nvPr/>
            </p:nvSpPr>
            <p:spPr>
              <a:xfrm>
                <a:off x="-26" y="1"/>
                <a:ext cx="9143971" cy="5143460"/>
              </a:xfrm>
              <a:custGeom>
                <a:avLst/>
                <a:gdLst/>
                <a:ahLst/>
                <a:cxnLst/>
                <a:rect l="l" t="t" r="r" b="b"/>
                <a:pathLst>
                  <a:path w="60492" h="32601" extrusionOk="0">
                    <a:moveTo>
                      <a:pt x="17127" y="3639"/>
                    </a:moveTo>
                    <a:lnTo>
                      <a:pt x="17127" y="6561"/>
                    </a:lnTo>
                    <a:lnTo>
                      <a:pt x="7524" y="6561"/>
                    </a:lnTo>
                    <a:cubicBezTo>
                      <a:pt x="7453" y="5998"/>
                      <a:pt x="7231" y="5484"/>
                      <a:pt x="6895" y="5060"/>
                    </a:cubicBezTo>
                    <a:lnTo>
                      <a:pt x="8256" y="3639"/>
                    </a:lnTo>
                    <a:close/>
                    <a:moveTo>
                      <a:pt x="25030" y="3639"/>
                    </a:moveTo>
                    <a:lnTo>
                      <a:pt x="25030" y="6561"/>
                    </a:lnTo>
                    <a:lnTo>
                      <a:pt x="17395" y="6561"/>
                    </a:lnTo>
                    <a:lnTo>
                      <a:pt x="17395" y="3639"/>
                    </a:lnTo>
                    <a:close/>
                    <a:moveTo>
                      <a:pt x="37808" y="3639"/>
                    </a:moveTo>
                    <a:lnTo>
                      <a:pt x="37808" y="6561"/>
                    </a:lnTo>
                    <a:lnTo>
                      <a:pt x="25295" y="6561"/>
                    </a:lnTo>
                    <a:lnTo>
                      <a:pt x="25295" y="3639"/>
                    </a:lnTo>
                    <a:close/>
                    <a:moveTo>
                      <a:pt x="40502" y="3639"/>
                    </a:moveTo>
                    <a:lnTo>
                      <a:pt x="40502" y="6561"/>
                    </a:lnTo>
                    <a:lnTo>
                      <a:pt x="38077" y="6561"/>
                    </a:lnTo>
                    <a:lnTo>
                      <a:pt x="38077" y="3639"/>
                    </a:lnTo>
                    <a:close/>
                    <a:moveTo>
                      <a:pt x="50019" y="3639"/>
                    </a:moveTo>
                    <a:lnTo>
                      <a:pt x="50019" y="6561"/>
                    </a:lnTo>
                    <a:lnTo>
                      <a:pt x="40872" y="6561"/>
                    </a:lnTo>
                    <a:lnTo>
                      <a:pt x="40872" y="3639"/>
                    </a:lnTo>
                    <a:close/>
                    <a:moveTo>
                      <a:pt x="37808" y="6828"/>
                    </a:moveTo>
                    <a:lnTo>
                      <a:pt x="37808" y="8898"/>
                    </a:lnTo>
                    <a:lnTo>
                      <a:pt x="25295" y="8898"/>
                    </a:lnTo>
                    <a:lnTo>
                      <a:pt x="25295" y="6828"/>
                    </a:lnTo>
                    <a:close/>
                    <a:moveTo>
                      <a:pt x="40502" y="6828"/>
                    </a:moveTo>
                    <a:lnTo>
                      <a:pt x="40502" y="8898"/>
                    </a:lnTo>
                    <a:lnTo>
                      <a:pt x="38077" y="8898"/>
                    </a:lnTo>
                    <a:lnTo>
                      <a:pt x="38077" y="6828"/>
                    </a:lnTo>
                    <a:close/>
                    <a:moveTo>
                      <a:pt x="50019" y="6828"/>
                    </a:moveTo>
                    <a:lnTo>
                      <a:pt x="50019" y="8898"/>
                    </a:lnTo>
                    <a:lnTo>
                      <a:pt x="40872" y="8898"/>
                    </a:lnTo>
                    <a:lnTo>
                      <a:pt x="40872" y="6828"/>
                    </a:lnTo>
                    <a:close/>
                    <a:moveTo>
                      <a:pt x="4512" y="4298"/>
                    </a:moveTo>
                    <a:cubicBezTo>
                      <a:pt x="5974" y="4298"/>
                      <a:pt x="7168" y="5480"/>
                      <a:pt x="7168" y="6955"/>
                    </a:cubicBezTo>
                    <a:cubicBezTo>
                      <a:pt x="7168" y="8416"/>
                      <a:pt x="5974" y="9610"/>
                      <a:pt x="4512" y="9610"/>
                    </a:cubicBezTo>
                    <a:cubicBezTo>
                      <a:pt x="3051" y="9610"/>
                      <a:pt x="1857" y="8418"/>
                      <a:pt x="1857" y="6955"/>
                    </a:cubicBezTo>
                    <a:cubicBezTo>
                      <a:pt x="1857" y="5494"/>
                      <a:pt x="3051" y="4298"/>
                      <a:pt x="4512" y="4298"/>
                    </a:cubicBezTo>
                    <a:close/>
                    <a:moveTo>
                      <a:pt x="37808" y="9167"/>
                    </a:moveTo>
                    <a:lnTo>
                      <a:pt x="37808" y="13740"/>
                    </a:lnTo>
                    <a:lnTo>
                      <a:pt x="25295" y="13740"/>
                    </a:lnTo>
                    <a:lnTo>
                      <a:pt x="25295" y="9167"/>
                    </a:lnTo>
                    <a:close/>
                    <a:moveTo>
                      <a:pt x="40502" y="9167"/>
                    </a:moveTo>
                    <a:lnTo>
                      <a:pt x="40502" y="13740"/>
                    </a:lnTo>
                    <a:lnTo>
                      <a:pt x="38077" y="13740"/>
                    </a:lnTo>
                    <a:lnTo>
                      <a:pt x="38077" y="9167"/>
                    </a:lnTo>
                    <a:close/>
                    <a:moveTo>
                      <a:pt x="50019" y="9167"/>
                    </a:moveTo>
                    <a:lnTo>
                      <a:pt x="50019" y="13740"/>
                    </a:lnTo>
                    <a:lnTo>
                      <a:pt x="40872" y="13740"/>
                    </a:lnTo>
                    <a:lnTo>
                      <a:pt x="40872" y="9167"/>
                    </a:lnTo>
                    <a:close/>
                    <a:moveTo>
                      <a:pt x="40502" y="14006"/>
                    </a:moveTo>
                    <a:lnTo>
                      <a:pt x="40502" y="14817"/>
                    </a:lnTo>
                    <a:cubicBezTo>
                      <a:pt x="39456" y="14894"/>
                      <a:pt x="38558" y="15500"/>
                      <a:pt x="38077" y="16371"/>
                    </a:cubicBezTo>
                    <a:lnTo>
                      <a:pt x="38077" y="14006"/>
                    </a:lnTo>
                    <a:close/>
                    <a:moveTo>
                      <a:pt x="17127" y="6830"/>
                    </a:moveTo>
                    <a:lnTo>
                      <a:pt x="17127" y="16841"/>
                    </a:lnTo>
                    <a:lnTo>
                      <a:pt x="9080" y="16841"/>
                    </a:lnTo>
                    <a:lnTo>
                      <a:pt x="3288" y="9722"/>
                    </a:lnTo>
                    <a:lnTo>
                      <a:pt x="3288" y="9722"/>
                    </a:lnTo>
                    <a:cubicBezTo>
                      <a:pt x="3664" y="9887"/>
                      <a:pt x="4077" y="9980"/>
                      <a:pt x="4512" y="9980"/>
                    </a:cubicBezTo>
                    <a:cubicBezTo>
                      <a:pt x="6189" y="9980"/>
                      <a:pt x="7549" y="8620"/>
                      <a:pt x="7549" y="6944"/>
                    </a:cubicBezTo>
                    <a:cubicBezTo>
                      <a:pt x="7549" y="6907"/>
                      <a:pt x="7546" y="6868"/>
                      <a:pt x="7546" y="6830"/>
                    </a:cubicBezTo>
                    <a:close/>
                    <a:moveTo>
                      <a:pt x="40732" y="15188"/>
                    </a:moveTo>
                    <a:cubicBezTo>
                      <a:pt x="42156" y="15188"/>
                      <a:pt x="43323" y="16324"/>
                      <a:pt x="43383" y="17733"/>
                    </a:cubicBezTo>
                    <a:lnTo>
                      <a:pt x="43299" y="17842"/>
                    </a:lnTo>
                    <a:lnTo>
                      <a:pt x="38077" y="17842"/>
                    </a:lnTo>
                    <a:cubicBezTo>
                      <a:pt x="38077" y="16382"/>
                      <a:pt x="39271" y="15188"/>
                      <a:pt x="40732" y="15188"/>
                    </a:cubicBezTo>
                    <a:close/>
                    <a:moveTo>
                      <a:pt x="50019" y="14006"/>
                    </a:moveTo>
                    <a:lnTo>
                      <a:pt x="50019" y="17843"/>
                    </a:lnTo>
                    <a:lnTo>
                      <a:pt x="43768" y="17843"/>
                    </a:lnTo>
                    <a:cubicBezTo>
                      <a:pt x="43768" y="16214"/>
                      <a:pt x="42484" y="14882"/>
                      <a:pt x="40872" y="14811"/>
                    </a:cubicBezTo>
                    <a:lnTo>
                      <a:pt x="40872" y="14006"/>
                    </a:lnTo>
                    <a:close/>
                    <a:moveTo>
                      <a:pt x="38077" y="19314"/>
                    </a:moveTo>
                    <a:cubicBezTo>
                      <a:pt x="38078" y="19320"/>
                      <a:pt x="38082" y="19326"/>
                      <a:pt x="38084" y="19328"/>
                    </a:cubicBezTo>
                    <a:lnTo>
                      <a:pt x="38077" y="19328"/>
                    </a:lnTo>
                    <a:lnTo>
                      <a:pt x="38077" y="19314"/>
                    </a:lnTo>
                    <a:close/>
                    <a:moveTo>
                      <a:pt x="43373" y="18108"/>
                    </a:moveTo>
                    <a:cubicBezTo>
                      <a:pt x="43329" y="18557"/>
                      <a:pt x="43170" y="18975"/>
                      <a:pt x="42929" y="19328"/>
                    </a:cubicBezTo>
                    <a:lnTo>
                      <a:pt x="38535" y="19328"/>
                    </a:lnTo>
                    <a:cubicBezTo>
                      <a:pt x="38292" y="18975"/>
                      <a:pt x="38135" y="18558"/>
                      <a:pt x="38091" y="18108"/>
                    </a:cubicBezTo>
                    <a:close/>
                    <a:moveTo>
                      <a:pt x="43748" y="18180"/>
                    </a:moveTo>
                    <a:lnTo>
                      <a:pt x="45282" y="19328"/>
                    </a:lnTo>
                    <a:lnTo>
                      <a:pt x="43379" y="19328"/>
                    </a:lnTo>
                    <a:cubicBezTo>
                      <a:pt x="43573" y="18983"/>
                      <a:pt x="43704" y="18594"/>
                      <a:pt x="43748" y="18180"/>
                    </a:cubicBezTo>
                    <a:close/>
                    <a:moveTo>
                      <a:pt x="50018" y="18108"/>
                    </a:moveTo>
                    <a:lnTo>
                      <a:pt x="50018" y="19328"/>
                    </a:lnTo>
                    <a:lnTo>
                      <a:pt x="45733" y="19328"/>
                    </a:lnTo>
                    <a:lnTo>
                      <a:pt x="44106" y="18108"/>
                    </a:lnTo>
                    <a:close/>
                    <a:moveTo>
                      <a:pt x="37808" y="14006"/>
                    </a:moveTo>
                    <a:lnTo>
                      <a:pt x="37808" y="17020"/>
                    </a:lnTo>
                    <a:cubicBezTo>
                      <a:pt x="37736" y="17281"/>
                      <a:pt x="37694" y="17558"/>
                      <a:pt x="37694" y="17843"/>
                    </a:cubicBezTo>
                    <a:lnTo>
                      <a:pt x="37694" y="18111"/>
                    </a:lnTo>
                    <a:lnTo>
                      <a:pt x="37707" y="18111"/>
                    </a:lnTo>
                    <a:cubicBezTo>
                      <a:pt x="37723" y="18304"/>
                      <a:pt x="37757" y="18488"/>
                      <a:pt x="37808" y="18669"/>
                    </a:cubicBezTo>
                    <a:lnTo>
                      <a:pt x="37808" y="19331"/>
                    </a:lnTo>
                    <a:lnTo>
                      <a:pt x="25295" y="19331"/>
                    </a:lnTo>
                    <a:lnTo>
                      <a:pt x="25295" y="14006"/>
                    </a:lnTo>
                    <a:close/>
                    <a:moveTo>
                      <a:pt x="42720" y="19597"/>
                    </a:moveTo>
                    <a:cubicBezTo>
                      <a:pt x="42230" y="20147"/>
                      <a:pt x="41522" y="20498"/>
                      <a:pt x="40732" y="20498"/>
                    </a:cubicBezTo>
                    <a:cubicBezTo>
                      <a:pt x="39942" y="20498"/>
                      <a:pt x="39232" y="20147"/>
                      <a:pt x="38746" y="19597"/>
                    </a:cubicBezTo>
                    <a:close/>
                    <a:moveTo>
                      <a:pt x="17130" y="17107"/>
                    </a:moveTo>
                    <a:lnTo>
                      <a:pt x="17130" y="20524"/>
                    </a:lnTo>
                    <a:lnTo>
                      <a:pt x="12079" y="20524"/>
                    </a:lnTo>
                    <a:lnTo>
                      <a:pt x="12022" y="20454"/>
                    </a:lnTo>
                    <a:lnTo>
                      <a:pt x="12022" y="20447"/>
                    </a:lnTo>
                    <a:lnTo>
                      <a:pt x="12016" y="20447"/>
                    </a:lnTo>
                    <a:lnTo>
                      <a:pt x="9298" y="17107"/>
                    </a:lnTo>
                    <a:close/>
                    <a:moveTo>
                      <a:pt x="50019" y="19594"/>
                    </a:moveTo>
                    <a:lnTo>
                      <a:pt x="50019" y="22543"/>
                    </a:lnTo>
                    <a:lnTo>
                      <a:pt x="46090" y="19594"/>
                    </a:lnTo>
                    <a:close/>
                    <a:moveTo>
                      <a:pt x="12022" y="20882"/>
                    </a:moveTo>
                    <a:lnTo>
                      <a:pt x="13454" y="22644"/>
                    </a:lnTo>
                    <a:lnTo>
                      <a:pt x="12022" y="22644"/>
                    </a:lnTo>
                    <a:lnTo>
                      <a:pt x="12022" y="20882"/>
                    </a:lnTo>
                    <a:close/>
                    <a:moveTo>
                      <a:pt x="17130" y="20789"/>
                    </a:moveTo>
                    <a:lnTo>
                      <a:pt x="17130" y="22644"/>
                    </a:lnTo>
                    <a:lnTo>
                      <a:pt x="13805" y="22644"/>
                    </a:lnTo>
                    <a:lnTo>
                      <a:pt x="12296" y="20789"/>
                    </a:lnTo>
                    <a:close/>
                    <a:moveTo>
                      <a:pt x="25030" y="6828"/>
                    </a:moveTo>
                    <a:lnTo>
                      <a:pt x="25030" y="22644"/>
                    </a:lnTo>
                    <a:lnTo>
                      <a:pt x="17395" y="22644"/>
                    </a:lnTo>
                    <a:lnTo>
                      <a:pt x="17395" y="6828"/>
                    </a:lnTo>
                    <a:close/>
                    <a:moveTo>
                      <a:pt x="6623" y="17107"/>
                    </a:moveTo>
                    <a:lnTo>
                      <a:pt x="6623" y="22646"/>
                    </a:lnTo>
                    <a:lnTo>
                      <a:pt x="1566" y="22646"/>
                    </a:lnTo>
                    <a:lnTo>
                      <a:pt x="1566" y="17107"/>
                    </a:lnTo>
                    <a:close/>
                    <a:moveTo>
                      <a:pt x="8948" y="17107"/>
                    </a:moveTo>
                    <a:lnTo>
                      <a:pt x="11754" y="20555"/>
                    </a:lnTo>
                    <a:lnTo>
                      <a:pt x="11754" y="22646"/>
                    </a:lnTo>
                    <a:lnTo>
                      <a:pt x="6888" y="22646"/>
                    </a:lnTo>
                    <a:lnTo>
                      <a:pt x="6888" y="17107"/>
                    </a:lnTo>
                    <a:close/>
                    <a:moveTo>
                      <a:pt x="37808" y="19597"/>
                    </a:moveTo>
                    <a:lnTo>
                      <a:pt x="37808" y="22646"/>
                    </a:lnTo>
                    <a:lnTo>
                      <a:pt x="25295" y="22646"/>
                    </a:lnTo>
                    <a:lnTo>
                      <a:pt x="25295" y="19597"/>
                    </a:lnTo>
                    <a:close/>
                    <a:moveTo>
                      <a:pt x="45639" y="19597"/>
                    </a:moveTo>
                    <a:lnTo>
                      <a:pt x="49711" y="22646"/>
                    </a:lnTo>
                    <a:lnTo>
                      <a:pt x="38077" y="22646"/>
                    </a:lnTo>
                    <a:lnTo>
                      <a:pt x="38077" y="19597"/>
                    </a:lnTo>
                    <a:lnTo>
                      <a:pt x="38252" y="19597"/>
                    </a:lnTo>
                    <a:cubicBezTo>
                      <a:pt x="38803" y="20373"/>
                      <a:pt x="39709" y="20879"/>
                      <a:pt x="40732" y="20879"/>
                    </a:cubicBezTo>
                    <a:cubicBezTo>
                      <a:pt x="41755" y="20879"/>
                      <a:pt x="42660" y="20373"/>
                      <a:pt x="43210" y="19597"/>
                    </a:cubicBezTo>
                    <a:close/>
                    <a:moveTo>
                      <a:pt x="17127" y="22913"/>
                    </a:moveTo>
                    <a:lnTo>
                      <a:pt x="17127" y="26729"/>
                    </a:lnTo>
                    <a:lnTo>
                      <a:pt x="14021" y="22913"/>
                    </a:lnTo>
                    <a:close/>
                    <a:moveTo>
                      <a:pt x="6623" y="22913"/>
                    </a:moveTo>
                    <a:lnTo>
                      <a:pt x="6623" y="27167"/>
                    </a:lnTo>
                    <a:lnTo>
                      <a:pt x="1566" y="27167"/>
                    </a:lnTo>
                    <a:lnTo>
                      <a:pt x="1566" y="22913"/>
                    </a:lnTo>
                    <a:close/>
                    <a:moveTo>
                      <a:pt x="11754" y="22913"/>
                    </a:moveTo>
                    <a:lnTo>
                      <a:pt x="11754" y="27167"/>
                    </a:lnTo>
                    <a:lnTo>
                      <a:pt x="6888" y="27167"/>
                    </a:lnTo>
                    <a:lnTo>
                      <a:pt x="6888" y="22913"/>
                    </a:lnTo>
                    <a:close/>
                    <a:moveTo>
                      <a:pt x="13673" y="22913"/>
                    </a:moveTo>
                    <a:lnTo>
                      <a:pt x="17127" y="27160"/>
                    </a:lnTo>
                    <a:lnTo>
                      <a:pt x="17127" y="27167"/>
                    </a:lnTo>
                    <a:lnTo>
                      <a:pt x="12022" y="27167"/>
                    </a:lnTo>
                    <a:lnTo>
                      <a:pt x="12022" y="22913"/>
                    </a:lnTo>
                    <a:close/>
                    <a:moveTo>
                      <a:pt x="25030" y="22913"/>
                    </a:moveTo>
                    <a:lnTo>
                      <a:pt x="25030" y="27167"/>
                    </a:lnTo>
                    <a:lnTo>
                      <a:pt x="17486" y="27167"/>
                    </a:lnTo>
                    <a:lnTo>
                      <a:pt x="17395" y="27057"/>
                    </a:lnTo>
                    <a:lnTo>
                      <a:pt x="17395" y="22913"/>
                    </a:lnTo>
                    <a:close/>
                    <a:moveTo>
                      <a:pt x="37808" y="22913"/>
                    </a:moveTo>
                    <a:lnTo>
                      <a:pt x="37808" y="27167"/>
                    </a:lnTo>
                    <a:lnTo>
                      <a:pt x="25295" y="27167"/>
                    </a:lnTo>
                    <a:lnTo>
                      <a:pt x="25295" y="22913"/>
                    </a:lnTo>
                    <a:close/>
                    <a:moveTo>
                      <a:pt x="50019" y="22913"/>
                    </a:moveTo>
                    <a:lnTo>
                      <a:pt x="50019" y="27167"/>
                    </a:lnTo>
                    <a:lnTo>
                      <a:pt x="38077" y="27167"/>
                    </a:lnTo>
                    <a:lnTo>
                      <a:pt x="38077" y="22913"/>
                    </a:lnTo>
                    <a:close/>
                    <a:moveTo>
                      <a:pt x="50285" y="23078"/>
                    </a:moveTo>
                    <a:lnTo>
                      <a:pt x="52607" y="24817"/>
                    </a:lnTo>
                    <a:cubicBezTo>
                      <a:pt x="51711" y="25261"/>
                      <a:pt x="51068" y="26134"/>
                      <a:pt x="50942" y="27167"/>
                    </a:cubicBezTo>
                    <a:lnTo>
                      <a:pt x="50285" y="27167"/>
                    </a:lnTo>
                    <a:lnTo>
                      <a:pt x="50285" y="23078"/>
                    </a:lnTo>
                    <a:close/>
                    <a:moveTo>
                      <a:pt x="53957" y="24893"/>
                    </a:moveTo>
                    <a:cubicBezTo>
                      <a:pt x="55418" y="24893"/>
                      <a:pt x="56600" y="26074"/>
                      <a:pt x="56612" y="27550"/>
                    </a:cubicBezTo>
                    <a:cubicBezTo>
                      <a:pt x="56612" y="29009"/>
                      <a:pt x="55418" y="30205"/>
                      <a:pt x="53957" y="30205"/>
                    </a:cubicBezTo>
                    <a:cubicBezTo>
                      <a:pt x="52496" y="30205"/>
                      <a:pt x="51302" y="29009"/>
                      <a:pt x="51302" y="27550"/>
                    </a:cubicBezTo>
                    <a:cubicBezTo>
                      <a:pt x="51302" y="26089"/>
                      <a:pt x="52496" y="24893"/>
                      <a:pt x="53957" y="24893"/>
                    </a:cubicBezTo>
                    <a:close/>
                    <a:moveTo>
                      <a:pt x="17125" y="1"/>
                    </a:moveTo>
                    <a:lnTo>
                      <a:pt x="17125" y="3374"/>
                    </a:lnTo>
                    <a:lnTo>
                      <a:pt x="8512" y="3374"/>
                    </a:lnTo>
                    <a:lnTo>
                      <a:pt x="10174" y="1640"/>
                    </a:lnTo>
                    <a:lnTo>
                      <a:pt x="10027" y="1499"/>
                    </a:lnTo>
                    <a:lnTo>
                      <a:pt x="8229" y="3374"/>
                    </a:lnTo>
                    <a:lnTo>
                      <a:pt x="5" y="3374"/>
                    </a:lnTo>
                    <a:cubicBezTo>
                      <a:pt x="2" y="3434"/>
                      <a:pt x="1" y="3495"/>
                      <a:pt x="1" y="3558"/>
                    </a:cubicBezTo>
                    <a:lnTo>
                      <a:pt x="1" y="3639"/>
                    </a:lnTo>
                    <a:lnTo>
                      <a:pt x="7972" y="3639"/>
                    </a:lnTo>
                    <a:lnTo>
                      <a:pt x="6760" y="4903"/>
                    </a:lnTo>
                    <a:cubicBezTo>
                      <a:pt x="6205" y="4290"/>
                      <a:pt x="5403" y="3905"/>
                      <a:pt x="4511" y="3905"/>
                    </a:cubicBezTo>
                    <a:cubicBezTo>
                      <a:pt x="2847" y="3905"/>
                      <a:pt x="1475" y="5264"/>
                      <a:pt x="1475" y="6941"/>
                    </a:cubicBezTo>
                    <a:cubicBezTo>
                      <a:pt x="1475" y="7158"/>
                      <a:pt x="1499" y="7369"/>
                      <a:pt x="1542" y="7574"/>
                    </a:cubicBezTo>
                    <a:lnTo>
                      <a:pt x="2" y="5681"/>
                    </a:lnTo>
                    <a:lnTo>
                      <a:pt x="2" y="6109"/>
                    </a:lnTo>
                    <a:lnTo>
                      <a:pt x="1817" y="8342"/>
                    </a:lnTo>
                    <a:cubicBezTo>
                      <a:pt x="1921" y="8539"/>
                      <a:pt x="2044" y="8724"/>
                      <a:pt x="2187" y="8894"/>
                    </a:cubicBezTo>
                    <a:lnTo>
                      <a:pt x="4" y="11177"/>
                    </a:lnTo>
                    <a:lnTo>
                      <a:pt x="4" y="11421"/>
                    </a:lnTo>
                    <a:lnTo>
                      <a:pt x="2295" y="9014"/>
                    </a:lnTo>
                    <a:cubicBezTo>
                      <a:pt x="2391" y="9114"/>
                      <a:pt x="2488" y="9208"/>
                      <a:pt x="2595" y="9295"/>
                    </a:cubicBezTo>
                    <a:lnTo>
                      <a:pt x="8733" y="16839"/>
                    </a:lnTo>
                    <a:lnTo>
                      <a:pt x="4" y="16839"/>
                    </a:lnTo>
                    <a:lnTo>
                      <a:pt x="4" y="17107"/>
                    </a:lnTo>
                    <a:lnTo>
                      <a:pt x="1286" y="17107"/>
                    </a:lnTo>
                    <a:lnTo>
                      <a:pt x="1286" y="22646"/>
                    </a:lnTo>
                    <a:lnTo>
                      <a:pt x="4" y="22646"/>
                    </a:lnTo>
                    <a:lnTo>
                      <a:pt x="4" y="22914"/>
                    </a:lnTo>
                    <a:lnTo>
                      <a:pt x="1286" y="22914"/>
                    </a:lnTo>
                    <a:lnTo>
                      <a:pt x="1286" y="27167"/>
                    </a:lnTo>
                    <a:lnTo>
                      <a:pt x="2" y="27167"/>
                    </a:lnTo>
                    <a:lnTo>
                      <a:pt x="2" y="27436"/>
                    </a:lnTo>
                    <a:lnTo>
                      <a:pt x="1285" y="27436"/>
                    </a:lnTo>
                    <a:lnTo>
                      <a:pt x="1285" y="31774"/>
                    </a:lnTo>
                    <a:cubicBezTo>
                      <a:pt x="1373" y="31852"/>
                      <a:pt x="1468" y="31920"/>
                      <a:pt x="1565" y="31987"/>
                    </a:cubicBezTo>
                    <a:lnTo>
                      <a:pt x="1565" y="27436"/>
                    </a:lnTo>
                    <a:lnTo>
                      <a:pt x="6621" y="27436"/>
                    </a:lnTo>
                    <a:lnTo>
                      <a:pt x="6621" y="32601"/>
                    </a:lnTo>
                    <a:lnTo>
                      <a:pt x="6888" y="32601"/>
                    </a:lnTo>
                    <a:lnTo>
                      <a:pt x="6888" y="27436"/>
                    </a:lnTo>
                    <a:lnTo>
                      <a:pt x="11754" y="27436"/>
                    </a:lnTo>
                    <a:lnTo>
                      <a:pt x="11754" y="32601"/>
                    </a:lnTo>
                    <a:lnTo>
                      <a:pt x="12022" y="32601"/>
                    </a:lnTo>
                    <a:lnTo>
                      <a:pt x="12022" y="27436"/>
                    </a:lnTo>
                    <a:lnTo>
                      <a:pt x="17127" y="27436"/>
                    </a:lnTo>
                    <a:lnTo>
                      <a:pt x="17127" y="32601"/>
                    </a:lnTo>
                    <a:lnTo>
                      <a:pt x="17395" y="32601"/>
                    </a:lnTo>
                    <a:lnTo>
                      <a:pt x="17395" y="27488"/>
                    </a:lnTo>
                    <a:lnTo>
                      <a:pt x="19214" y="29726"/>
                    </a:lnTo>
                    <a:cubicBezTo>
                      <a:pt x="18656" y="30278"/>
                      <a:pt x="18310" y="31043"/>
                      <a:pt x="18310" y="31881"/>
                    </a:cubicBezTo>
                    <a:cubicBezTo>
                      <a:pt x="18310" y="32130"/>
                      <a:pt x="18338" y="32369"/>
                      <a:pt x="18395" y="32598"/>
                    </a:cubicBezTo>
                    <a:lnTo>
                      <a:pt x="18788" y="32598"/>
                    </a:lnTo>
                    <a:cubicBezTo>
                      <a:pt x="18723" y="32374"/>
                      <a:pt x="18692" y="32137"/>
                      <a:pt x="18692" y="31894"/>
                    </a:cubicBezTo>
                    <a:cubicBezTo>
                      <a:pt x="18692" y="31168"/>
                      <a:pt x="18986" y="30510"/>
                      <a:pt x="19463" y="30028"/>
                    </a:cubicBezTo>
                    <a:lnTo>
                      <a:pt x="19491" y="30064"/>
                    </a:lnTo>
                    <a:lnTo>
                      <a:pt x="19707" y="29898"/>
                    </a:lnTo>
                    <a:lnTo>
                      <a:pt x="19662" y="29843"/>
                    </a:lnTo>
                    <a:cubicBezTo>
                      <a:pt x="20120" y="29464"/>
                      <a:pt x="20707" y="29236"/>
                      <a:pt x="21346" y="29236"/>
                    </a:cubicBezTo>
                    <a:cubicBezTo>
                      <a:pt x="22806" y="29236"/>
                      <a:pt x="24001" y="30432"/>
                      <a:pt x="24001" y="31891"/>
                    </a:cubicBezTo>
                    <a:cubicBezTo>
                      <a:pt x="24001" y="32137"/>
                      <a:pt x="23967" y="32372"/>
                      <a:pt x="23904" y="32596"/>
                    </a:cubicBezTo>
                    <a:lnTo>
                      <a:pt x="24297" y="32596"/>
                    </a:lnTo>
                    <a:cubicBezTo>
                      <a:pt x="24352" y="32367"/>
                      <a:pt x="24382" y="32125"/>
                      <a:pt x="24382" y="31880"/>
                    </a:cubicBezTo>
                    <a:cubicBezTo>
                      <a:pt x="24382" y="30204"/>
                      <a:pt x="23024" y="28844"/>
                      <a:pt x="21347" y="28844"/>
                    </a:cubicBezTo>
                    <a:cubicBezTo>
                      <a:pt x="20614" y="28844"/>
                      <a:pt x="19942" y="29106"/>
                      <a:pt x="19417" y="29540"/>
                    </a:cubicBezTo>
                    <a:lnTo>
                      <a:pt x="17702" y="27433"/>
                    </a:lnTo>
                    <a:lnTo>
                      <a:pt x="25030" y="27433"/>
                    </a:lnTo>
                    <a:lnTo>
                      <a:pt x="25030" y="32598"/>
                    </a:lnTo>
                    <a:lnTo>
                      <a:pt x="25298" y="32598"/>
                    </a:lnTo>
                    <a:lnTo>
                      <a:pt x="25298" y="27436"/>
                    </a:lnTo>
                    <a:lnTo>
                      <a:pt x="37811" y="27436"/>
                    </a:lnTo>
                    <a:lnTo>
                      <a:pt x="37811" y="32601"/>
                    </a:lnTo>
                    <a:lnTo>
                      <a:pt x="38078" y="32601"/>
                    </a:lnTo>
                    <a:lnTo>
                      <a:pt x="38078" y="27436"/>
                    </a:lnTo>
                    <a:lnTo>
                      <a:pt x="50021" y="27436"/>
                    </a:lnTo>
                    <a:lnTo>
                      <a:pt x="50021" y="32601"/>
                    </a:lnTo>
                    <a:lnTo>
                      <a:pt x="50289" y="32601"/>
                    </a:lnTo>
                    <a:lnTo>
                      <a:pt x="50289" y="27436"/>
                    </a:lnTo>
                    <a:lnTo>
                      <a:pt x="50927" y="27436"/>
                    </a:lnTo>
                    <a:cubicBezTo>
                      <a:pt x="50925" y="27468"/>
                      <a:pt x="50925" y="27503"/>
                      <a:pt x="50925" y="27537"/>
                    </a:cubicBezTo>
                    <a:cubicBezTo>
                      <a:pt x="50925" y="29058"/>
                      <a:pt x="52045" y="30318"/>
                      <a:pt x="53503" y="30539"/>
                    </a:cubicBezTo>
                    <a:lnTo>
                      <a:pt x="53503" y="32598"/>
                    </a:lnTo>
                    <a:lnTo>
                      <a:pt x="53772" y="32598"/>
                    </a:lnTo>
                    <a:lnTo>
                      <a:pt x="53772" y="30565"/>
                    </a:lnTo>
                    <a:cubicBezTo>
                      <a:pt x="53836" y="30569"/>
                      <a:pt x="53899" y="30572"/>
                      <a:pt x="53963" y="30572"/>
                    </a:cubicBezTo>
                    <a:cubicBezTo>
                      <a:pt x="55639" y="30572"/>
                      <a:pt x="56998" y="29213"/>
                      <a:pt x="56998" y="27537"/>
                    </a:cubicBezTo>
                    <a:cubicBezTo>
                      <a:pt x="56998" y="27503"/>
                      <a:pt x="56996" y="27468"/>
                      <a:pt x="56996" y="27436"/>
                    </a:cubicBezTo>
                    <a:lnTo>
                      <a:pt x="60492" y="27436"/>
                    </a:lnTo>
                    <a:lnTo>
                      <a:pt x="60492" y="27167"/>
                    </a:lnTo>
                    <a:lnTo>
                      <a:pt x="56975" y="27167"/>
                    </a:lnTo>
                    <a:cubicBezTo>
                      <a:pt x="56792" y="25663"/>
                      <a:pt x="55514" y="24499"/>
                      <a:pt x="53960" y="24499"/>
                    </a:cubicBezTo>
                    <a:cubicBezTo>
                      <a:pt x="53582" y="24499"/>
                      <a:pt x="53224" y="24569"/>
                      <a:pt x="52890" y="24693"/>
                    </a:cubicBezTo>
                    <a:lnTo>
                      <a:pt x="50513" y="22913"/>
                    </a:lnTo>
                    <a:lnTo>
                      <a:pt x="60413" y="22913"/>
                    </a:lnTo>
                    <a:lnTo>
                      <a:pt x="60413" y="22644"/>
                    </a:lnTo>
                    <a:lnTo>
                      <a:pt x="50289" y="22644"/>
                    </a:lnTo>
                    <a:lnTo>
                      <a:pt x="50289" y="19595"/>
                    </a:lnTo>
                    <a:lnTo>
                      <a:pt x="60413" y="19595"/>
                    </a:lnTo>
                    <a:lnTo>
                      <a:pt x="60413" y="19327"/>
                    </a:lnTo>
                    <a:lnTo>
                      <a:pt x="50289" y="19327"/>
                    </a:lnTo>
                    <a:lnTo>
                      <a:pt x="50289" y="18107"/>
                    </a:lnTo>
                    <a:lnTo>
                      <a:pt x="50300" y="18107"/>
                    </a:lnTo>
                    <a:lnTo>
                      <a:pt x="50300" y="17840"/>
                    </a:lnTo>
                    <a:lnTo>
                      <a:pt x="50289" y="17840"/>
                    </a:lnTo>
                    <a:lnTo>
                      <a:pt x="50289" y="14004"/>
                    </a:lnTo>
                    <a:lnTo>
                      <a:pt x="60413" y="14004"/>
                    </a:lnTo>
                    <a:lnTo>
                      <a:pt x="60413" y="13735"/>
                    </a:lnTo>
                    <a:lnTo>
                      <a:pt x="50289" y="13735"/>
                    </a:lnTo>
                    <a:lnTo>
                      <a:pt x="50289" y="9162"/>
                    </a:lnTo>
                    <a:lnTo>
                      <a:pt x="60413" y="9162"/>
                    </a:lnTo>
                    <a:lnTo>
                      <a:pt x="60413" y="8896"/>
                    </a:lnTo>
                    <a:lnTo>
                      <a:pt x="50289" y="8896"/>
                    </a:lnTo>
                    <a:lnTo>
                      <a:pt x="50289" y="6825"/>
                    </a:lnTo>
                    <a:lnTo>
                      <a:pt x="60413" y="6825"/>
                    </a:lnTo>
                    <a:lnTo>
                      <a:pt x="60413" y="6557"/>
                    </a:lnTo>
                    <a:lnTo>
                      <a:pt x="50289" y="6557"/>
                    </a:lnTo>
                    <a:lnTo>
                      <a:pt x="50289" y="3636"/>
                    </a:lnTo>
                    <a:lnTo>
                      <a:pt x="60413" y="3636"/>
                    </a:lnTo>
                    <a:lnTo>
                      <a:pt x="60413" y="3368"/>
                    </a:lnTo>
                    <a:lnTo>
                      <a:pt x="50289" y="3368"/>
                    </a:lnTo>
                    <a:lnTo>
                      <a:pt x="50289" y="719"/>
                    </a:lnTo>
                    <a:lnTo>
                      <a:pt x="50021" y="719"/>
                    </a:lnTo>
                    <a:lnTo>
                      <a:pt x="50021" y="3374"/>
                    </a:lnTo>
                    <a:lnTo>
                      <a:pt x="38078" y="3374"/>
                    </a:lnTo>
                    <a:lnTo>
                      <a:pt x="38078" y="1"/>
                    </a:lnTo>
                    <a:lnTo>
                      <a:pt x="37811" y="1"/>
                    </a:lnTo>
                    <a:lnTo>
                      <a:pt x="37811" y="3374"/>
                    </a:lnTo>
                    <a:lnTo>
                      <a:pt x="29590" y="3374"/>
                    </a:lnTo>
                    <a:lnTo>
                      <a:pt x="29590" y="1"/>
                    </a:lnTo>
                    <a:lnTo>
                      <a:pt x="29323" y="1"/>
                    </a:lnTo>
                    <a:lnTo>
                      <a:pt x="29323" y="3374"/>
                    </a:lnTo>
                    <a:lnTo>
                      <a:pt x="25295" y="3374"/>
                    </a:lnTo>
                    <a:lnTo>
                      <a:pt x="25295" y="1"/>
                    </a:lnTo>
                    <a:lnTo>
                      <a:pt x="25029" y="1"/>
                    </a:lnTo>
                    <a:lnTo>
                      <a:pt x="25029" y="3374"/>
                    </a:lnTo>
                    <a:lnTo>
                      <a:pt x="17394" y="3374"/>
                    </a:lnTo>
                    <a:lnTo>
                      <a:pt x="17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195000" y="491110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7559913" y="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7" name="Google Shape;1187;p37"/>
            <p:cNvSpPr/>
            <p:nvPr/>
          </p:nvSpPr>
          <p:spPr>
            <a:xfrm>
              <a:off x="820450" y="1226250"/>
              <a:ext cx="2613900" cy="59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37"/>
            <p:cNvGrpSpPr/>
            <p:nvPr/>
          </p:nvGrpSpPr>
          <p:grpSpPr>
            <a:xfrm>
              <a:off x="1067261" y="1301384"/>
              <a:ext cx="446261" cy="446121"/>
              <a:chOff x="2899986" y="2109634"/>
              <a:chExt cx="446261" cy="446121"/>
            </a:xfrm>
          </p:grpSpPr>
          <p:sp>
            <p:nvSpPr>
              <p:cNvPr id="1189" name="Google Shape;1189;p37"/>
              <p:cNvSpPr/>
              <p:nvPr/>
            </p:nvSpPr>
            <p:spPr>
              <a:xfrm>
                <a:off x="2899986" y="2109634"/>
                <a:ext cx="446261" cy="446121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9557" extrusionOk="0">
                    <a:moveTo>
                      <a:pt x="4779" y="1"/>
                    </a:moveTo>
                    <a:cubicBezTo>
                      <a:pt x="2145" y="1"/>
                      <a:pt x="1" y="2142"/>
                      <a:pt x="1" y="4778"/>
                    </a:cubicBezTo>
                    <a:cubicBezTo>
                      <a:pt x="1" y="6458"/>
                      <a:pt x="898" y="7964"/>
                      <a:pt x="2231" y="8804"/>
                    </a:cubicBezTo>
                    <a:cubicBezTo>
                      <a:pt x="2954" y="9296"/>
                      <a:pt x="3823" y="9556"/>
                      <a:pt x="4779" y="9556"/>
                    </a:cubicBezTo>
                    <a:cubicBezTo>
                      <a:pt x="5678" y="9556"/>
                      <a:pt x="6547" y="9296"/>
                      <a:pt x="7271" y="8861"/>
                    </a:cubicBezTo>
                    <a:cubicBezTo>
                      <a:pt x="8662" y="8021"/>
                      <a:pt x="9559" y="6514"/>
                      <a:pt x="9559" y="4776"/>
                    </a:cubicBezTo>
                    <a:cubicBezTo>
                      <a:pt x="9559" y="2141"/>
                      <a:pt x="7413" y="1"/>
                      <a:pt x="47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004035" y="2400169"/>
                <a:ext cx="235361" cy="155491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3331" extrusionOk="0">
                    <a:moveTo>
                      <a:pt x="1594" y="0"/>
                    </a:moveTo>
                    <a:cubicBezTo>
                      <a:pt x="697" y="0"/>
                      <a:pt x="1" y="725"/>
                      <a:pt x="1" y="1593"/>
                    </a:cubicBezTo>
                    <a:lnTo>
                      <a:pt x="1" y="2577"/>
                    </a:lnTo>
                    <a:cubicBezTo>
                      <a:pt x="725" y="3069"/>
                      <a:pt x="1594" y="3331"/>
                      <a:pt x="2550" y="3331"/>
                    </a:cubicBezTo>
                    <a:cubicBezTo>
                      <a:pt x="3449" y="3331"/>
                      <a:pt x="4317" y="3069"/>
                      <a:pt x="5042" y="2634"/>
                    </a:cubicBezTo>
                    <a:lnTo>
                      <a:pt x="5042" y="1621"/>
                    </a:lnTo>
                    <a:cubicBezTo>
                      <a:pt x="5042" y="754"/>
                      <a:pt x="4347" y="29"/>
                      <a:pt x="3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025741" y="2198699"/>
                <a:ext cx="189334" cy="189381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057" extrusionOk="0">
                    <a:moveTo>
                      <a:pt x="2028" y="0"/>
                    </a:moveTo>
                    <a:cubicBezTo>
                      <a:pt x="897" y="0"/>
                      <a:pt x="1" y="928"/>
                      <a:pt x="1" y="2028"/>
                    </a:cubicBezTo>
                    <a:cubicBezTo>
                      <a:pt x="1" y="3159"/>
                      <a:pt x="928" y="4057"/>
                      <a:pt x="2028" y="4057"/>
                    </a:cubicBezTo>
                    <a:cubicBezTo>
                      <a:pt x="3158" y="4057"/>
                      <a:pt x="4056" y="3129"/>
                      <a:pt x="4056" y="2028"/>
                    </a:cubicBezTo>
                    <a:cubicBezTo>
                      <a:pt x="4056" y="928"/>
                      <a:pt x="3158" y="30"/>
                      <a:pt x="2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37"/>
            <p:cNvGrpSpPr/>
            <p:nvPr/>
          </p:nvGrpSpPr>
          <p:grpSpPr>
            <a:xfrm>
              <a:off x="2220916" y="2941768"/>
              <a:ext cx="700968" cy="363521"/>
              <a:chOff x="4737675" y="2819960"/>
              <a:chExt cx="616127" cy="319523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37"/>
            <p:cNvGrpSpPr/>
            <p:nvPr/>
          </p:nvGrpSpPr>
          <p:grpSpPr>
            <a:xfrm rot="5400000">
              <a:off x="893221" y="4012143"/>
              <a:ext cx="700968" cy="363521"/>
              <a:chOff x="4737675" y="2819960"/>
              <a:chExt cx="616127" cy="319523"/>
            </a:xfrm>
          </p:grpSpPr>
          <p:sp>
            <p:nvSpPr>
              <p:cNvPr id="1204" name="Google Shape;1204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63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2"/>
          <p:cNvSpPr/>
          <p:nvPr/>
        </p:nvSpPr>
        <p:spPr>
          <a:xfrm>
            <a:off x="1747821" y="667510"/>
            <a:ext cx="3418625" cy="4161923"/>
          </a:xfrm>
          <a:prstGeom prst="roundRect">
            <a:avLst>
              <a:gd name="adj" fmla="val 1320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6191035" y="580978"/>
            <a:ext cx="2074239" cy="3981526"/>
            <a:chOff x="6191035" y="1334816"/>
            <a:chExt cx="2074239" cy="3981526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6191035" y="1334816"/>
              <a:ext cx="2074239" cy="3981526"/>
              <a:chOff x="4728665" y="996695"/>
              <a:chExt cx="760324" cy="1459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" name="Google Shape;1399;p42"/>
            <p:cNvSpPr/>
            <p:nvPr/>
          </p:nvSpPr>
          <p:spPr>
            <a:xfrm>
              <a:off x="6269700" y="1698103"/>
              <a:ext cx="1916400" cy="81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0" name="Google Shape;1400;p42"/>
            <p:cNvGrpSpPr/>
            <p:nvPr/>
          </p:nvGrpSpPr>
          <p:grpSpPr>
            <a:xfrm>
              <a:off x="7267051" y="1939896"/>
              <a:ext cx="636397" cy="330035"/>
              <a:chOff x="4737675" y="2819960"/>
              <a:chExt cx="616127" cy="319523"/>
            </a:xfrm>
          </p:grpSpPr>
          <p:sp>
            <p:nvSpPr>
              <p:cNvPr id="1401" name="Google Shape;1401;p42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42"/>
            <p:cNvGrpSpPr/>
            <p:nvPr/>
          </p:nvGrpSpPr>
          <p:grpSpPr>
            <a:xfrm>
              <a:off x="6552866" y="1768933"/>
              <a:ext cx="522676" cy="672238"/>
              <a:chOff x="3670529" y="1861858"/>
              <a:chExt cx="522676" cy="672238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670529" y="2011420"/>
                <a:ext cx="522676" cy="522676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11197" extrusionOk="0">
                    <a:moveTo>
                      <a:pt x="5598" y="0"/>
                    </a:moveTo>
                    <a:cubicBezTo>
                      <a:pt x="2506" y="0"/>
                      <a:pt x="1" y="2506"/>
                      <a:pt x="1" y="5598"/>
                    </a:cubicBezTo>
                    <a:cubicBezTo>
                      <a:pt x="1" y="8689"/>
                      <a:pt x="2506" y="11196"/>
                      <a:pt x="5598" y="11196"/>
                    </a:cubicBezTo>
                    <a:cubicBezTo>
                      <a:pt x="8691" y="11196"/>
                      <a:pt x="11197" y="8689"/>
                      <a:pt x="11197" y="5598"/>
                    </a:cubicBezTo>
                    <a:cubicBezTo>
                      <a:pt x="11197" y="2506"/>
                      <a:pt x="8691" y="0"/>
                      <a:pt x="5598" y="0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23837" y="2065615"/>
                <a:ext cx="415312" cy="415312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8897" extrusionOk="0">
                    <a:moveTo>
                      <a:pt x="4448" y="1"/>
                    </a:moveTo>
                    <a:cubicBezTo>
                      <a:pt x="1992" y="1"/>
                      <a:pt x="0" y="1992"/>
                      <a:pt x="0" y="4449"/>
                    </a:cubicBezTo>
                    <a:cubicBezTo>
                      <a:pt x="0" y="6906"/>
                      <a:pt x="1992" y="8897"/>
                      <a:pt x="4448" y="8897"/>
                    </a:cubicBezTo>
                    <a:cubicBezTo>
                      <a:pt x="6904" y="8897"/>
                      <a:pt x="8896" y="6906"/>
                      <a:pt x="8896" y="4449"/>
                    </a:cubicBezTo>
                    <a:cubicBezTo>
                      <a:pt x="8896" y="1992"/>
                      <a:pt x="6904" y="1"/>
                      <a:pt x="4448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3777985" y="2118830"/>
                <a:ext cx="307715" cy="307761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593" extrusionOk="0">
                    <a:moveTo>
                      <a:pt x="3296" y="1"/>
                    </a:moveTo>
                    <a:cubicBezTo>
                      <a:pt x="1477" y="1"/>
                      <a:pt x="0" y="1476"/>
                      <a:pt x="0" y="3297"/>
                    </a:cubicBezTo>
                    <a:cubicBezTo>
                      <a:pt x="0" y="5117"/>
                      <a:pt x="1477" y="6592"/>
                      <a:pt x="3296" y="6592"/>
                    </a:cubicBezTo>
                    <a:cubicBezTo>
                      <a:pt x="5117" y="6592"/>
                      <a:pt x="6592" y="5117"/>
                      <a:pt x="6592" y="3297"/>
                    </a:cubicBezTo>
                    <a:cubicBezTo>
                      <a:pt x="6592" y="1476"/>
                      <a:pt x="5117" y="1"/>
                      <a:pt x="3296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3911490" y="2252381"/>
                <a:ext cx="40705" cy="4065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71" extrusionOk="0">
                    <a:moveTo>
                      <a:pt x="436" y="0"/>
                    </a:moveTo>
                    <a:cubicBezTo>
                      <a:pt x="196" y="0"/>
                      <a:pt x="1" y="196"/>
                      <a:pt x="1" y="436"/>
                    </a:cubicBezTo>
                    <a:cubicBezTo>
                      <a:pt x="1" y="677"/>
                      <a:pt x="196" y="871"/>
                      <a:pt x="436" y="871"/>
                    </a:cubicBezTo>
                    <a:cubicBezTo>
                      <a:pt x="677" y="871"/>
                      <a:pt x="871" y="677"/>
                      <a:pt x="871" y="436"/>
                    </a:cubicBezTo>
                    <a:cubicBezTo>
                      <a:pt x="871" y="196"/>
                      <a:pt x="677" y="0"/>
                      <a:pt x="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3793903" y="1861858"/>
                <a:ext cx="275972" cy="413818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8865" extrusionOk="0">
                    <a:moveTo>
                      <a:pt x="2956" y="1462"/>
                    </a:moveTo>
                    <a:cubicBezTo>
                      <a:pt x="3516" y="1462"/>
                      <a:pt x="3951" y="1930"/>
                      <a:pt x="3951" y="2458"/>
                    </a:cubicBezTo>
                    <a:cubicBezTo>
                      <a:pt x="3951" y="3019"/>
                      <a:pt x="3516" y="3454"/>
                      <a:pt x="2956" y="3454"/>
                    </a:cubicBezTo>
                    <a:cubicBezTo>
                      <a:pt x="2396" y="3454"/>
                      <a:pt x="1961" y="2986"/>
                      <a:pt x="1961" y="2458"/>
                    </a:cubicBezTo>
                    <a:cubicBezTo>
                      <a:pt x="1961" y="1897"/>
                      <a:pt x="2429" y="1462"/>
                      <a:pt x="2956" y="1462"/>
                    </a:cubicBezTo>
                    <a:close/>
                    <a:moveTo>
                      <a:pt x="2956" y="1"/>
                    </a:moveTo>
                    <a:cubicBezTo>
                      <a:pt x="1338" y="1"/>
                      <a:pt x="0" y="1306"/>
                      <a:pt x="0" y="2956"/>
                    </a:cubicBezTo>
                    <a:cubicBezTo>
                      <a:pt x="0" y="4572"/>
                      <a:pt x="2956" y="8864"/>
                      <a:pt x="2956" y="8864"/>
                    </a:cubicBezTo>
                    <a:cubicBezTo>
                      <a:pt x="2956" y="8864"/>
                      <a:pt x="5911" y="4574"/>
                      <a:pt x="5911" y="2956"/>
                    </a:cubicBezTo>
                    <a:cubicBezTo>
                      <a:pt x="5879" y="1338"/>
                      <a:pt x="4573" y="1"/>
                      <a:pt x="2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7" name="Google Shape;1417;p42"/>
            <p:cNvSpPr/>
            <p:nvPr/>
          </p:nvSpPr>
          <p:spPr>
            <a:xfrm>
              <a:off x="6269700" y="4076103"/>
              <a:ext cx="1916400" cy="81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8" name="Google Shape;1418;p42"/>
            <p:cNvGrpSpPr/>
            <p:nvPr/>
          </p:nvGrpSpPr>
          <p:grpSpPr>
            <a:xfrm>
              <a:off x="7267051" y="4317896"/>
              <a:ext cx="636397" cy="330035"/>
              <a:chOff x="4737675" y="2819960"/>
              <a:chExt cx="616127" cy="319523"/>
            </a:xfrm>
          </p:grpSpPr>
          <p:sp>
            <p:nvSpPr>
              <p:cNvPr id="1419" name="Google Shape;1419;p42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9" name="Google Shape;1429;p42"/>
            <p:cNvGrpSpPr/>
            <p:nvPr/>
          </p:nvGrpSpPr>
          <p:grpSpPr>
            <a:xfrm>
              <a:off x="6552866" y="4146933"/>
              <a:ext cx="522676" cy="672238"/>
              <a:chOff x="3670529" y="1861858"/>
              <a:chExt cx="522676" cy="672238"/>
            </a:xfrm>
          </p:grpSpPr>
          <p:sp>
            <p:nvSpPr>
              <p:cNvPr id="1430" name="Google Shape;1430;p42"/>
              <p:cNvSpPr/>
              <p:nvPr/>
            </p:nvSpPr>
            <p:spPr>
              <a:xfrm>
                <a:off x="3670529" y="2011420"/>
                <a:ext cx="522676" cy="522676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11197" extrusionOk="0">
                    <a:moveTo>
                      <a:pt x="5598" y="0"/>
                    </a:moveTo>
                    <a:cubicBezTo>
                      <a:pt x="2506" y="0"/>
                      <a:pt x="1" y="2506"/>
                      <a:pt x="1" y="5598"/>
                    </a:cubicBezTo>
                    <a:cubicBezTo>
                      <a:pt x="1" y="8689"/>
                      <a:pt x="2506" y="11196"/>
                      <a:pt x="5598" y="11196"/>
                    </a:cubicBezTo>
                    <a:cubicBezTo>
                      <a:pt x="8691" y="11196"/>
                      <a:pt x="11197" y="8689"/>
                      <a:pt x="11197" y="5598"/>
                    </a:cubicBezTo>
                    <a:cubicBezTo>
                      <a:pt x="11197" y="2506"/>
                      <a:pt x="8691" y="0"/>
                      <a:pt x="5598" y="0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3723837" y="2065615"/>
                <a:ext cx="415312" cy="415312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8897" extrusionOk="0">
                    <a:moveTo>
                      <a:pt x="4448" y="1"/>
                    </a:moveTo>
                    <a:cubicBezTo>
                      <a:pt x="1992" y="1"/>
                      <a:pt x="0" y="1992"/>
                      <a:pt x="0" y="4449"/>
                    </a:cubicBezTo>
                    <a:cubicBezTo>
                      <a:pt x="0" y="6906"/>
                      <a:pt x="1992" y="8897"/>
                      <a:pt x="4448" y="8897"/>
                    </a:cubicBezTo>
                    <a:cubicBezTo>
                      <a:pt x="6904" y="8897"/>
                      <a:pt x="8896" y="6906"/>
                      <a:pt x="8896" y="4449"/>
                    </a:cubicBezTo>
                    <a:cubicBezTo>
                      <a:pt x="8896" y="1992"/>
                      <a:pt x="6904" y="1"/>
                      <a:pt x="4448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3777985" y="2118830"/>
                <a:ext cx="307715" cy="307761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593" extrusionOk="0">
                    <a:moveTo>
                      <a:pt x="3296" y="1"/>
                    </a:moveTo>
                    <a:cubicBezTo>
                      <a:pt x="1477" y="1"/>
                      <a:pt x="0" y="1476"/>
                      <a:pt x="0" y="3297"/>
                    </a:cubicBezTo>
                    <a:cubicBezTo>
                      <a:pt x="0" y="5117"/>
                      <a:pt x="1477" y="6592"/>
                      <a:pt x="3296" y="6592"/>
                    </a:cubicBezTo>
                    <a:cubicBezTo>
                      <a:pt x="5117" y="6592"/>
                      <a:pt x="6592" y="5117"/>
                      <a:pt x="6592" y="3297"/>
                    </a:cubicBezTo>
                    <a:cubicBezTo>
                      <a:pt x="6592" y="1476"/>
                      <a:pt x="5117" y="1"/>
                      <a:pt x="3296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3911490" y="2252381"/>
                <a:ext cx="40705" cy="4065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71" extrusionOk="0">
                    <a:moveTo>
                      <a:pt x="436" y="0"/>
                    </a:moveTo>
                    <a:cubicBezTo>
                      <a:pt x="196" y="0"/>
                      <a:pt x="1" y="196"/>
                      <a:pt x="1" y="436"/>
                    </a:cubicBezTo>
                    <a:cubicBezTo>
                      <a:pt x="1" y="677"/>
                      <a:pt x="196" y="871"/>
                      <a:pt x="436" y="871"/>
                    </a:cubicBezTo>
                    <a:cubicBezTo>
                      <a:pt x="677" y="871"/>
                      <a:pt x="871" y="677"/>
                      <a:pt x="871" y="436"/>
                    </a:cubicBezTo>
                    <a:cubicBezTo>
                      <a:pt x="871" y="196"/>
                      <a:pt x="677" y="0"/>
                      <a:pt x="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3793903" y="1861858"/>
                <a:ext cx="275972" cy="413818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8865" extrusionOk="0">
                    <a:moveTo>
                      <a:pt x="2956" y="1462"/>
                    </a:moveTo>
                    <a:cubicBezTo>
                      <a:pt x="3516" y="1462"/>
                      <a:pt x="3951" y="1930"/>
                      <a:pt x="3951" y="2458"/>
                    </a:cubicBezTo>
                    <a:cubicBezTo>
                      <a:pt x="3951" y="3019"/>
                      <a:pt x="3516" y="3454"/>
                      <a:pt x="2956" y="3454"/>
                    </a:cubicBezTo>
                    <a:cubicBezTo>
                      <a:pt x="2396" y="3454"/>
                      <a:pt x="1961" y="2986"/>
                      <a:pt x="1961" y="2458"/>
                    </a:cubicBezTo>
                    <a:cubicBezTo>
                      <a:pt x="1961" y="1897"/>
                      <a:pt x="2429" y="1462"/>
                      <a:pt x="2956" y="1462"/>
                    </a:cubicBezTo>
                    <a:close/>
                    <a:moveTo>
                      <a:pt x="2956" y="1"/>
                    </a:moveTo>
                    <a:cubicBezTo>
                      <a:pt x="1338" y="1"/>
                      <a:pt x="0" y="1306"/>
                      <a:pt x="0" y="2956"/>
                    </a:cubicBezTo>
                    <a:cubicBezTo>
                      <a:pt x="0" y="4572"/>
                      <a:pt x="2956" y="8864"/>
                      <a:pt x="2956" y="8864"/>
                    </a:cubicBezTo>
                    <a:cubicBezTo>
                      <a:pt x="2956" y="8864"/>
                      <a:pt x="5911" y="4574"/>
                      <a:pt x="5911" y="2956"/>
                    </a:cubicBezTo>
                    <a:cubicBezTo>
                      <a:pt x="5879" y="1338"/>
                      <a:pt x="4573" y="1"/>
                      <a:pt x="2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5" name="Google Shape;1435;p42"/>
            <p:cNvSpPr/>
            <p:nvPr/>
          </p:nvSpPr>
          <p:spPr>
            <a:xfrm>
              <a:off x="6269700" y="2887103"/>
              <a:ext cx="1916400" cy="81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6" name="Google Shape;1436;p42"/>
            <p:cNvGrpSpPr/>
            <p:nvPr/>
          </p:nvGrpSpPr>
          <p:grpSpPr>
            <a:xfrm>
              <a:off x="7267051" y="3128896"/>
              <a:ext cx="636397" cy="330035"/>
              <a:chOff x="4737675" y="2819960"/>
              <a:chExt cx="616127" cy="319523"/>
            </a:xfrm>
          </p:grpSpPr>
          <p:sp>
            <p:nvSpPr>
              <p:cNvPr id="1437" name="Google Shape;1437;p42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42"/>
            <p:cNvGrpSpPr/>
            <p:nvPr/>
          </p:nvGrpSpPr>
          <p:grpSpPr>
            <a:xfrm>
              <a:off x="6552866" y="2957933"/>
              <a:ext cx="522676" cy="672238"/>
              <a:chOff x="3670529" y="1861858"/>
              <a:chExt cx="522676" cy="672238"/>
            </a:xfrm>
          </p:grpSpPr>
          <p:sp>
            <p:nvSpPr>
              <p:cNvPr id="1448" name="Google Shape;1448;p42"/>
              <p:cNvSpPr/>
              <p:nvPr/>
            </p:nvSpPr>
            <p:spPr>
              <a:xfrm>
                <a:off x="3670529" y="2011420"/>
                <a:ext cx="522676" cy="522676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11197" extrusionOk="0">
                    <a:moveTo>
                      <a:pt x="5598" y="0"/>
                    </a:moveTo>
                    <a:cubicBezTo>
                      <a:pt x="2506" y="0"/>
                      <a:pt x="1" y="2506"/>
                      <a:pt x="1" y="5598"/>
                    </a:cubicBezTo>
                    <a:cubicBezTo>
                      <a:pt x="1" y="8689"/>
                      <a:pt x="2506" y="11196"/>
                      <a:pt x="5598" y="11196"/>
                    </a:cubicBezTo>
                    <a:cubicBezTo>
                      <a:pt x="8691" y="11196"/>
                      <a:pt x="11197" y="8689"/>
                      <a:pt x="11197" y="5598"/>
                    </a:cubicBezTo>
                    <a:cubicBezTo>
                      <a:pt x="11197" y="2506"/>
                      <a:pt x="8691" y="0"/>
                      <a:pt x="5598" y="0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3723837" y="2065615"/>
                <a:ext cx="415312" cy="415312"/>
              </a:xfrm>
              <a:custGeom>
                <a:avLst/>
                <a:gdLst/>
                <a:ahLst/>
                <a:cxnLst/>
                <a:rect l="l" t="t" r="r" b="b"/>
                <a:pathLst>
                  <a:path w="8897" h="8897" extrusionOk="0">
                    <a:moveTo>
                      <a:pt x="4448" y="1"/>
                    </a:moveTo>
                    <a:cubicBezTo>
                      <a:pt x="1992" y="1"/>
                      <a:pt x="0" y="1992"/>
                      <a:pt x="0" y="4449"/>
                    </a:cubicBezTo>
                    <a:cubicBezTo>
                      <a:pt x="0" y="6906"/>
                      <a:pt x="1992" y="8897"/>
                      <a:pt x="4448" y="8897"/>
                    </a:cubicBezTo>
                    <a:cubicBezTo>
                      <a:pt x="6904" y="8897"/>
                      <a:pt x="8896" y="6906"/>
                      <a:pt x="8896" y="4449"/>
                    </a:cubicBezTo>
                    <a:cubicBezTo>
                      <a:pt x="8896" y="1992"/>
                      <a:pt x="6904" y="1"/>
                      <a:pt x="4448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3777985" y="2118830"/>
                <a:ext cx="307715" cy="307761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593" extrusionOk="0">
                    <a:moveTo>
                      <a:pt x="3296" y="1"/>
                    </a:moveTo>
                    <a:cubicBezTo>
                      <a:pt x="1477" y="1"/>
                      <a:pt x="0" y="1476"/>
                      <a:pt x="0" y="3297"/>
                    </a:cubicBezTo>
                    <a:cubicBezTo>
                      <a:pt x="0" y="5117"/>
                      <a:pt x="1477" y="6592"/>
                      <a:pt x="3296" y="6592"/>
                    </a:cubicBezTo>
                    <a:cubicBezTo>
                      <a:pt x="5117" y="6592"/>
                      <a:pt x="6592" y="5117"/>
                      <a:pt x="6592" y="3297"/>
                    </a:cubicBezTo>
                    <a:cubicBezTo>
                      <a:pt x="6592" y="1476"/>
                      <a:pt x="5117" y="1"/>
                      <a:pt x="3296" y="1"/>
                    </a:cubicBezTo>
                    <a:close/>
                  </a:path>
                </a:pathLst>
              </a:custGeom>
              <a:solidFill>
                <a:srgbClr val="7996FA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3911490" y="2252381"/>
                <a:ext cx="40705" cy="4065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71" extrusionOk="0">
                    <a:moveTo>
                      <a:pt x="436" y="0"/>
                    </a:moveTo>
                    <a:cubicBezTo>
                      <a:pt x="196" y="0"/>
                      <a:pt x="1" y="196"/>
                      <a:pt x="1" y="436"/>
                    </a:cubicBezTo>
                    <a:cubicBezTo>
                      <a:pt x="1" y="677"/>
                      <a:pt x="196" y="871"/>
                      <a:pt x="436" y="871"/>
                    </a:cubicBezTo>
                    <a:cubicBezTo>
                      <a:pt x="677" y="871"/>
                      <a:pt x="871" y="677"/>
                      <a:pt x="871" y="436"/>
                    </a:cubicBezTo>
                    <a:cubicBezTo>
                      <a:pt x="871" y="196"/>
                      <a:pt x="677" y="0"/>
                      <a:pt x="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3793903" y="1861858"/>
                <a:ext cx="275972" cy="413818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8865" extrusionOk="0">
                    <a:moveTo>
                      <a:pt x="2956" y="1462"/>
                    </a:moveTo>
                    <a:cubicBezTo>
                      <a:pt x="3516" y="1462"/>
                      <a:pt x="3951" y="1930"/>
                      <a:pt x="3951" y="2458"/>
                    </a:cubicBezTo>
                    <a:cubicBezTo>
                      <a:pt x="3951" y="3019"/>
                      <a:pt x="3516" y="3454"/>
                      <a:pt x="2956" y="3454"/>
                    </a:cubicBezTo>
                    <a:cubicBezTo>
                      <a:pt x="2396" y="3454"/>
                      <a:pt x="1961" y="2986"/>
                      <a:pt x="1961" y="2458"/>
                    </a:cubicBezTo>
                    <a:cubicBezTo>
                      <a:pt x="1961" y="1897"/>
                      <a:pt x="2429" y="1462"/>
                      <a:pt x="2956" y="1462"/>
                    </a:cubicBezTo>
                    <a:close/>
                    <a:moveTo>
                      <a:pt x="2956" y="1"/>
                    </a:moveTo>
                    <a:cubicBezTo>
                      <a:pt x="1338" y="1"/>
                      <a:pt x="0" y="1306"/>
                      <a:pt x="0" y="2956"/>
                    </a:cubicBezTo>
                    <a:cubicBezTo>
                      <a:pt x="0" y="4572"/>
                      <a:pt x="2956" y="8864"/>
                      <a:pt x="2956" y="8864"/>
                    </a:cubicBezTo>
                    <a:cubicBezTo>
                      <a:pt x="2956" y="8864"/>
                      <a:pt x="5911" y="4574"/>
                      <a:pt x="5911" y="2956"/>
                    </a:cubicBezTo>
                    <a:cubicBezTo>
                      <a:pt x="5879" y="1338"/>
                      <a:pt x="4573" y="1"/>
                      <a:pt x="29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445;p47">
            <a:extLst>
              <a:ext uri="{FF2B5EF4-FFF2-40B4-BE49-F238E27FC236}">
                <a16:creationId xmlns:a16="http://schemas.microsoft.com/office/drawing/2014/main" id="{4504A485-57CE-AC3F-628B-435417ED7D6B}"/>
              </a:ext>
            </a:extLst>
          </p:cNvPr>
          <p:cNvSpPr txBox="1">
            <a:spLocks noGrp="1"/>
          </p:cNvSpPr>
          <p:nvPr/>
        </p:nvSpPr>
        <p:spPr>
          <a:xfrm>
            <a:off x="1835967" y="689480"/>
            <a:ext cx="3329928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None/>
              <a:defRPr sz="2400" b="1" i="0" u="none" strike="noStrike" cap="none">
                <a:solidFill>
                  <a:schemeClr val="accent1"/>
                </a:solidFill>
                <a:latin typeface="Happy Monkey"/>
                <a:ea typeface="Happy Monkey"/>
                <a:cs typeface="Happy Monkey"/>
                <a:sym typeface="Happy Monke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None/>
              <a:defRPr sz="1400" b="1" i="0" u="none" strike="noStrike" cap="none">
                <a:solidFill>
                  <a:srgbClr val="6DC065"/>
                </a:solidFill>
                <a:latin typeface="Happy Monkey"/>
                <a:ea typeface="Happy Monkey"/>
                <a:cs typeface="Happy Monkey"/>
                <a:sym typeface="Happy Monke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3E"/>
              </a:buClr>
              <a:buSzPts val="1800"/>
              <a:buFont typeface="Palanquin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highlight>
                  <a:srgbClr val="C0C0C0"/>
                </a:highlight>
                <a:uLnTx/>
                <a:uFillTx/>
                <a:latin typeface="Happy Monkey"/>
                <a:sym typeface="Happy Monkey"/>
              </a:rPr>
              <a:t>Списък: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D1809E"/>
              </a:solidFill>
              <a:effectLst/>
              <a:highlight>
                <a:srgbClr val="C0C0C0"/>
              </a:highlight>
              <a:uLnTx/>
              <a:uFillTx/>
              <a:latin typeface="Happy Monkey"/>
              <a:sym typeface="Happy Monke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4243E"/>
              </a:buClr>
              <a:buSzPts val="1800"/>
              <a:tabLst/>
              <a:defRPr/>
            </a:pP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1.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Arduino Uno R3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2. Ultrasonic Distance Sensor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3. 4x</a:t>
            </a:r>
            <a:r>
              <a:rPr lang="en" dirty="0">
                <a:solidFill>
                  <a:srgbClr val="D1809E"/>
                </a:solidFill>
              </a:rPr>
              <a:t>220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 k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Ω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Resistor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4. 250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k</a:t>
            </a:r>
            <a:r>
              <a:rPr kumimoji="0" lang="el-GR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Ω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 Potentiometer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5.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Piezo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6.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LCD 16x2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7. Breadboard</a:t>
            </a: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D1809E"/>
                </a:solidFill>
                <a:effectLst/>
                <a:uLnTx/>
                <a:uFillTx/>
                <a:latin typeface="Happy Monkey"/>
                <a:sym typeface="Happy Monkey"/>
              </a:rPr>
              <a:t>8. 6xLED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D1809E"/>
              </a:solidFill>
              <a:effectLst/>
              <a:uLnTx/>
              <a:uFillTx/>
              <a:latin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3"/>
          <p:cNvSpPr txBox="1">
            <a:spLocks noGrp="1"/>
          </p:cNvSpPr>
          <p:nvPr>
            <p:ph type="title" idx="15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Схема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CEE7BB-C10A-E8F9-9726-A6E732816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0" t="17903" r="36071" b="8231"/>
          <a:stretch/>
        </p:blipFill>
        <p:spPr>
          <a:xfrm>
            <a:off x="2954091" y="1335268"/>
            <a:ext cx="3235817" cy="3326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/>
          <p:nvPr/>
        </p:nvSpPr>
        <p:spPr>
          <a:xfrm>
            <a:off x="3920220" y="984650"/>
            <a:ext cx="4910820" cy="300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7"/>
          <p:cNvSpPr txBox="1">
            <a:spLocks noGrp="1"/>
          </p:cNvSpPr>
          <p:nvPr>
            <p:ph type="title" idx="2"/>
          </p:nvPr>
        </p:nvSpPr>
        <p:spPr>
          <a:xfrm>
            <a:off x="3241158" y="2601031"/>
            <a:ext cx="6160419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3. Сорс код – описание на функционалността</a:t>
            </a:r>
          </a:p>
        </p:txBody>
      </p:sp>
      <p:sp>
        <p:nvSpPr>
          <p:cNvPr id="1174" name="Google Shape;1174;p37"/>
          <p:cNvSpPr txBox="1">
            <a:spLocks noGrp="1"/>
          </p:cNvSpPr>
          <p:nvPr>
            <p:ph type="title"/>
          </p:nvPr>
        </p:nvSpPr>
        <p:spPr>
          <a:xfrm>
            <a:off x="5840957" y="542910"/>
            <a:ext cx="1069346" cy="88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bg-BG" sz="5400" dirty="0"/>
              <a:t>3</a:t>
            </a:r>
            <a:endParaRPr sz="5400" dirty="0"/>
          </a:p>
        </p:txBody>
      </p:sp>
      <p:grpSp>
        <p:nvGrpSpPr>
          <p:cNvPr id="1176" name="Google Shape;1176;p37"/>
          <p:cNvGrpSpPr/>
          <p:nvPr/>
        </p:nvGrpSpPr>
        <p:grpSpPr>
          <a:xfrm>
            <a:off x="713226" y="730713"/>
            <a:ext cx="2829393" cy="5738902"/>
            <a:chOff x="713226" y="730713"/>
            <a:chExt cx="2829393" cy="5738902"/>
          </a:xfrm>
        </p:grpSpPr>
        <p:grpSp>
          <p:nvGrpSpPr>
            <p:cNvPr id="1177" name="Google Shape;1177;p37"/>
            <p:cNvGrpSpPr/>
            <p:nvPr/>
          </p:nvGrpSpPr>
          <p:grpSpPr>
            <a:xfrm>
              <a:off x="713226" y="730713"/>
              <a:ext cx="2829393" cy="5431052"/>
              <a:chOff x="4728665" y="996695"/>
              <a:chExt cx="760324" cy="1459450"/>
            </a:xfrm>
          </p:grpSpPr>
          <p:sp>
            <p:nvSpPr>
              <p:cNvPr id="1178" name="Google Shape;1178;p37"/>
              <p:cNvSpPr/>
              <p:nvPr/>
            </p:nvSpPr>
            <p:spPr>
              <a:xfrm>
                <a:off x="4728665" y="996695"/>
                <a:ext cx="760324" cy="1459450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31265" extrusionOk="0">
                    <a:moveTo>
                      <a:pt x="2250" y="1"/>
                    </a:moveTo>
                    <a:cubicBezTo>
                      <a:pt x="1005" y="1"/>
                      <a:pt x="0" y="1004"/>
                      <a:pt x="0" y="2249"/>
                    </a:cubicBezTo>
                    <a:lnTo>
                      <a:pt x="0" y="29016"/>
                    </a:lnTo>
                    <a:cubicBezTo>
                      <a:pt x="0" y="30260"/>
                      <a:pt x="1005" y="31265"/>
                      <a:pt x="2250" y="31265"/>
                    </a:cubicBezTo>
                    <a:lnTo>
                      <a:pt x="14039" y="31265"/>
                    </a:lnTo>
                    <a:cubicBezTo>
                      <a:pt x="15284" y="31265"/>
                      <a:pt x="16287" y="30260"/>
                      <a:pt x="16287" y="29016"/>
                    </a:cubicBezTo>
                    <a:lnTo>
                      <a:pt x="16287" y="2249"/>
                    </a:lnTo>
                    <a:cubicBezTo>
                      <a:pt x="16287" y="1004"/>
                      <a:pt x="15284" y="1"/>
                      <a:pt x="14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4757233" y="1036467"/>
                <a:ext cx="703328" cy="1393585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29854" extrusionOk="0">
                    <a:moveTo>
                      <a:pt x="1703" y="1"/>
                    </a:moveTo>
                    <a:cubicBezTo>
                      <a:pt x="762" y="1"/>
                      <a:pt x="1" y="762"/>
                      <a:pt x="1" y="1703"/>
                    </a:cubicBezTo>
                    <a:lnTo>
                      <a:pt x="1" y="28151"/>
                    </a:lnTo>
                    <a:cubicBezTo>
                      <a:pt x="1" y="29092"/>
                      <a:pt x="762" y="29854"/>
                      <a:pt x="1703" y="29854"/>
                    </a:cubicBezTo>
                    <a:lnTo>
                      <a:pt x="13364" y="29854"/>
                    </a:lnTo>
                    <a:cubicBezTo>
                      <a:pt x="14304" y="29854"/>
                      <a:pt x="15066" y="29092"/>
                      <a:pt x="15066" y="28151"/>
                    </a:cubicBezTo>
                    <a:lnTo>
                      <a:pt x="15066" y="1703"/>
                    </a:lnTo>
                    <a:cubicBezTo>
                      <a:pt x="15066" y="762"/>
                      <a:pt x="14304" y="1"/>
                      <a:pt x="13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1282" extrusionOk="0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05" extrusionOk="0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1" extrusionOk="0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37"/>
            <p:cNvGrpSpPr/>
            <p:nvPr/>
          </p:nvGrpSpPr>
          <p:grpSpPr>
            <a:xfrm rot="5400000">
              <a:off x="-196186" y="2839179"/>
              <a:ext cx="4646966" cy="2613907"/>
              <a:chOff x="-26" y="0"/>
              <a:chExt cx="9143971" cy="5143460"/>
            </a:xfrm>
          </p:grpSpPr>
          <p:sp>
            <p:nvSpPr>
              <p:cNvPr id="1184" name="Google Shape;1184;p37"/>
              <p:cNvSpPr/>
              <p:nvPr/>
            </p:nvSpPr>
            <p:spPr>
              <a:xfrm>
                <a:off x="-26" y="1"/>
                <a:ext cx="9143971" cy="5143460"/>
              </a:xfrm>
              <a:custGeom>
                <a:avLst/>
                <a:gdLst/>
                <a:ahLst/>
                <a:cxnLst/>
                <a:rect l="l" t="t" r="r" b="b"/>
                <a:pathLst>
                  <a:path w="60492" h="32601" extrusionOk="0">
                    <a:moveTo>
                      <a:pt x="17127" y="3639"/>
                    </a:moveTo>
                    <a:lnTo>
                      <a:pt x="17127" y="6561"/>
                    </a:lnTo>
                    <a:lnTo>
                      <a:pt x="7524" y="6561"/>
                    </a:lnTo>
                    <a:cubicBezTo>
                      <a:pt x="7453" y="5998"/>
                      <a:pt x="7231" y="5484"/>
                      <a:pt x="6895" y="5060"/>
                    </a:cubicBezTo>
                    <a:lnTo>
                      <a:pt x="8256" y="3639"/>
                    </a:lnTo>
                    <a:close/>
                    <a:moveTo>
                      <a:pt x="25030" y="3639"/>
                    </a:moveTo>
                    <a:lnTo>
                      <a:pt x="25030" y="6561"/>
                    </a:lnTo>
                    <a:lnTo>
                      <a:pt x="17395" y="6561"/>
                    </a:lnTo>
                    <a:lnTo>
                      <a:pt x="17395" y="3639"/>
                    </a:lnTo>
                    <a:close/>
                    <a:moveTo>
                      <a:pt x="37808" y="3639"/>
                    </a:moveTo>
                    <a:lnTo>
                      <a:pt x="37808" y="6561"/>
                    </a:lnTo>
                    <a:lnTo>
                      <a:pt x="25295" y="6561"/>
                    </a:lnTo>
                    <a:lnTo>
                      <a:pt x="25295" y="3639"/>
                    </a:lnTo>
                    <a:close/>
                    <a:moveTo>
                      <a:pt x="40502" y="3639"/>
                    </a:moveTo>
                    <a:lnTo>
                      <a:pt x="40502" y="6561"/>
                    </a:lnTo>
                    <a:lnTo>
                      <a:pt x="38077" y="6561"/>
                    </a:lnTo>
                    <a:lnTo>
                      <a:pt x="38077" y="3639"/>
                    </a:lnTo>
                    <a:close/>
                    <a:moveTo>
                      <a:pt x="50019" y="3639"/>
                    </a:moveTo>
                    <a:lnTo>
                      <a:pt x="50019" y="6561"/>
                    </a:lnTo>
                    <a:lnTo>
                      <a:pt x="40872" y="6561"/>
                    </a:lnTo>
                    <a:lnTo>
                      <a:pt x="40872" y="3639"/>
                    </a:lnTo>
                    <a:close/>
                    <a:moveTo>
                      <a:pt x="37808" y="6828"/>
                    </a:moveTo>
                    <a:lnTo>
                      <a:pt x="37808" y="8898"/>
                    </a:lnTo>
                    <a:lnTo>
                      <a:pt x="25295" y="8898"/>
                    </a:lnTo>
                    <a:lnTo>
                      <a:pt x="25295" y="6828"/>
                    </a:lnTo>
                    <a:close/>
                    <a:moveTo>
                      <a:pt x="40502" y="6828"/>
                    </a:moveTo>
                    <a:lnTo>
                      <a:pt x="40502" y="8898"/>
                    </a:lnTo>
                    <a:lnTo>
                      <a:pt x="38077" y="8898"/>
                    </a:lnTo>
                    <a:lnTo>
                      <a:pt x="38077" y="6828"/>
                    </a:lnTo>
                    <a:close/>
                    <a:moveTo>
                      <a:pt x="50019" y="6828"/>
                    </a:moveTo>
                    <a:lnTo>
                      <a:pt x="50019" y="8898"/>
                    </a:lnTo>
                    <a:lnTo>
                      <a:pt x="40872" y="8898"/>
                    </a:lnTo>
                    <a:lnTo>
                      <a:pt x="40872" y="6828"/>
                    </a:lnTo>
                    <a:close/>
                    <a:moveTo>
                      <a:pt x="4512" y="4298"/>
                    </a:moveTo>
                    <a:cubicBezTo>
                      <a:pt x="5974" y="4298"/>
                      <a:pt x="7168" y="5480"/>
                      <a:pt x="7168" y="6955"/>
                    </a:cubicBezTo>
                    <a:cubicBezTo>
                      <a:pt x="7168" y="8416"/>
                      <a:pt x="5974" y="9610"/>
                      <a:pt x="4512" y="9610"/>
                    </a:cubicBezTo>
                    <a:cubicBezTo>
                      <a:pt x="3051" y="9610"/>
                      <a:pt x="1857" y="8418"/>
                      <a:pt x="1857" y="6955"/>
                    </a:cubicBezTo>
                    <a:cubicBezTo>
                      <a:pt x="1857" y="5494"/>
                      <a:pt x="3051" y="4298"/>
                      <a:pt x="4512" y="4298"/>
                    </a:cubicBezTo>
                    <a:close/>
                    <a:moveTo>
                      <a:pt x="37808" y="9167"/>
                    </a:moveTo>
                    <a:lnTo>
                      <a:pt x="37808" y="13740"/>
                    </a:lnTo>
                    <a:lnTo>
                      <a:pt x="25295" y="13740"/>
                    </a:lnTo>
                    <a:lnTo>
                      <a:pt x="25295" y="9167"/>
                    </a:lnTo>
                    <a:close/>
                    <a:moveTo>
                      <a:pt x="40502" y="9167"/>
                    </a:moveTo>
                    <a:lnTo>
                      <a:pt x="40502" y="13740"/>
                    </a:lnTo>
                    <a:lnTo>
                      <a:pt x="38077" y="13740"/>
                    </a:lnTo>
                    <a:lnTo>
                      <a:pt x="38077" y="9167"/>
                    </a:lnTo>
                    <a:close/>
                    <a:moveTo>
                      <a:pt x="50019" y="9167"/>
                    </a:moveTo>
                    <a:lnTo>
                      <a:pt x="50019" y="13740"/>
                    </a:lnTo>
                    <a:lnTo>
                      <a:pt x="40872" y="13740"/>
                    </a:lnTo>
                    <a:lnTo>
                      <a:pt x="40872" y="9167"/>
                    </a:lnTo>
                    <a:close/>
                    <a:moveTo>
                      <a:pt x="40502" y="14006"/>
                    </a:moveTo>
                    <a:lnTo>
                      <a:pt x="40502" y="14817"/>
                    </a:lnTo>
                    <a:cubicBezTo>
                      <a:pt x="39456" y="14894"/>
                      <a:pt x="38558" y="15500"/>
                      <a:pt x="38077" y="16371"/>
                    </a:cubicBezTo>
                    <a:lnTo>
                      <a:pt x="38077" y="14006"/>
                    </a:lnTo>
                    <a:close/>
                    <a:moveTo>
                      <a:pt x="17127" y="6830"/>
                    </a:moveTo>
                    <a:lnTo>
                      <a:pt x="17127" y="16841"/>
                    </a:lnTo>
                    <a:lnTo>
                      <a:pt x="9080" y="16841"/>
                    </a:lnTo>
                    <a:lnTo>
                      <a:pt x="3288" y="9722"/>
                    </a:lnTo>
                    <a:lnTo>
                      <a:pt x="3288" y="9722"/>
                    </a:lnTo>
                    <a:cubicBezTo>
                      <a:pt x="3664" y="9887"/>
                      <a:pt x="4077" y="9980"/>
                      <a:pt x="4512" y="9980"/>
                    </a:cubicBezTo>
                    <a:cubicBezTo>
                      <a:pt x="6189" y="9980"/>
                      <a:pt x="7549" y="8620"/>
                      <a:pt x="7549" y="6944"/>
                    </a:cubicBezTo>
                    <a:cubicBezTo>
                      <a:pt x="7549" y="6907"/>
                      <a:pt x="7546" y="6868"/>
                      <a:pt x="7546" y="6830"/>
                    </a:cubicBezTo>
                    <a:close/>
                    <a:moveTo>
                      <a:pt x="40732" y="15188"/>
                    </a:moveTo>
                    <a:cubicBezTo>
                      <a:pt x="42156" y="15188"/>
                      <a:pt x="43323" y="16324"/>
                      <a:pt x="43383" y="17733"/>
                    </a:cubicBezTo>
                    <a:lnTo>
                      <a:pt x="43299" y="17842"/>
                    </a:lnTo>
                    <a:lnTo>
                      <a:pt x="38077" y="17842"/>
                    </a:lnTo>
                    <a:cubicBezTo>
                      <a:pt x="38077" y="16382"/>
                      <a:pt x="39271" y="15188"/>
                      <a:pt x="40732" y="15188"/>
                    </a:cubicBezTo>
                    <a:close/>
                    <a:moveTo>
                      <a:pt x="50019" y="14006"/>
                    </a:moveTo>
                    <a:lnTo>
                      <a:pt x="50019" y="17843"/>
                    </a:lnTo>
                    <a:lnTo>
                      <a:pt x="43768" y="17843"/>
                    </a:lnTo>
                    <a:cubicBezTo>
                      <a:pt x="43768" y="16214"/>
                      <a:pt x="42484" y="14882"/>
                      <a:pt x="40872" y="14811"/>
                    </a:cubicBezTo>
                    <a:lnTo>
                      <a:pt x="40872" y="14006"/>
                    </a:lnTo>
                    <a:close/>
                    <a:moveTo>
                      <a:pt x="38077" y="19314"/>
                    </a:moveTo>
                    <a:cubicBezTo>
                      <a:pt x="38078" y="19320"/>
                      <a:pt x="38082" y="19326"/>
                      <a:pt x="38084" y="19328"/>
                    </a:cubicBezTo>
                    <a:lnTo>
                      <a:pt x="38077" y="19328"/>
                    </a:lnTo>
                    <a:lnTo>
                      <a:pt x="38077" y="19314"/>
                    </a:lnTo>
                    <a:close/>
                    <a:moveTo>
                      <a:pt x="43373" y="18108"/>
                    </a:moveTo>
                    <a:cubicBezTo>
                      <a:pt x="43329" y="18557"/>
                      <a:pt x="43170" y="18975"/>
                      <a:pt x="42929" y="19328"/>
                    </a:cubicBezTo>
                    <a:lnTo>
                      <a:pt x="38535" y="19328"/>
                    </a:lnTo>
                    <a:cubicBezTo>
                      <a:pt x="38292" y="18975"/>
                      <a:pt x="38135" y="18558"/>
                      <a:pt x="38091" y="18108"/>
                    </a:cubicBezTo>
                    <a:close/>
                    <a:moveTo>
                      <a:pt x="43748" y="18180"/>
                    </a:moveTo>
                    <a:lnTo>
                      <a:pt x="45282" y="19328"/>
                    </a:lnTo>
                    <a:lnTo>
                      <a:pt x="43379" y="19328"/>
                    </a:lnTo>
                    <a:cubicBezTo>
                      <a:pt x="43573" y="18983"/>
                      <a:pt x="43704" y="18594"/>
                      <a:pt x="43748" y="18180"/>
                    </a:cubicBezTo>
                    <a:close/>
                    <a:moveTo>
                      <a:pt x="50018" y="18108"/>
                    </a:moveTo>
                    <a:lnTo>
                      <a:pt x="50018" y="19328"/>
                    </a:lnTo>
                    <a:lnTo>
                      <a:pt x="45733" y="19328"/>
                    </a:lnTo>
                    <a:lnTo>
                      <a:pt x="44106" y="18108"/>
                    </a:lnTo>
                    <a:close/>
                    <a:moveTo>
                      <a:pt x="37808" y="14006"/>
                    </a:moveTo>
                    <a:lnTo>
                      <a:pt x="37808" y="17020"/>
                    </a:lnTo>
                    <a:cubicBezTo>
                      <a:pt x="37736" y="17281"/>
                      <a:pt x="37694" y="17558"/>
                      <a:pt x="37694" y="17843"/>
                    </a:cubicBezTo>
                    <a:lnTo>
                      <a:pt x="37694" y="18111"/>
                    </a:lnTo>
                    <a:lnTo>
                      <a:pt x="37707" y="18111"/>
                    </a:lnTo>
                    <a:cubicBezTo>
                      <a:pt x="37723" y="18304"/>
                      <a:pt x="37757" y="18488"/>
                      <a:pt x="37808" y="18669"/>
                    </a:cubicBezTo>
                    <a:lnTo>
                      <a:pt x="37808" y="19331"/>
                    </a:lnTo>
                    <a:lnTo>
                      <a:pt x="25295" y="19331"/>
                    </a:lnTo>
                    <a:lnTo>
                      <a:pt x="25295" y="14006"/>
                    </a:lnTo>
                    <a:close/>
                    <a:moveTo>
                      <a:pt x="42720" y="19597"/>
                    </a:moveTo>
                    <a:cubicBezTo>
                      <a:pt x="42230" y="20147"/>
                      <a:pt x="41522" y="20498"/>
                      <a:pt x="40732" y="20498"/>
                    </a:cubicBezTo>
                    <a:cubicBezTo>
                      <a:pt x="39942" y="20498"/>
                      <a:pt x="39232" y="20147"/>
                      <a:pt x="38746" y="19597"/>
                    </a:cubicBezTo>
                    <a:close/>
                    <a:moveTo>
                      <a:pt x="17130" y="17107"/>
                    </a:moveTo>
                    <a:lnTo>
                      <a:pt x="17130" y="20524"/>
                    </a:lnTo>
                    <a:lnTo>
                      <a:pt x="12079" y="20524"/>
                    </a:lnTo>
                    <a:lnTo>
                      <a:pt x="12022" y="20454"/>
                    </a:lnTo>
                    <a:lnTo>
                      <a:pt x="12022" y="20447"/>
                    </a:lnTo>
                    <a:lnTo>
                      <a:pt x="12016" y="20447"/>
                    </a:lnTo>
                    <a:lnTo>
                      <a:pt x="9298" y="17107"/>
                    </a:lnTo>
                    <a:close/>
                    <a:moveTo>
                      <a:pt x="50019" y="19594"/>
                    </a:moveTo>
                    <a:lnTo>
                      <a:pt x="50019" y="22543"/>
                    </a:lnTo>
                    <a:lnTo>
                      <a:pt x="46090" y="19594"/>
                    </a:lnTo>
                    <a:close/>
                    <a:moveTo>
                      <a:pt x="12022" y="20882"/>
                    </a:moveTo>
                    <a:lnTo>
                      <a:pt x="13454" y="22644"/>
                    </a:lnTo>
                    <a:lnTo>
                      <a:pt x="12022" y="22644"/>
                    </a:lnTo>
                    <a:lnTo>
                      <a:pt x="12022" y="20882"/>
                    </a:lnTo>
                    <a:close/>
                    <a:moveTo>
                      <a:pt x="17130" y="20789"/>
                    </a:moveTo>
                    <a:lnTo>
                      <a:pt x="17130" y="22644"/>
                    </a:lnTo>
                    <a:lnTo>
                      <a:pt x="13805" y="22644"/>
                    </a:lnTo>
                    <a:lnTo>
                      <a:pt x="12296" y="20789"/>
                    </a:lnTo>
                    <a:close/>
                    <a:moveTo>
                      <a:pt x="25030" y="6828"/>
                    </a:moveTo>
                    <a:lnTo>
                      <a:pt x="25030" y="22644"/>
                    </a:lnTo>
                    <a:lnTo>
                      <a:pt x="17395" y="22644"/>
                    </a:lnTo>
                    <a:lnTo>
                      <a:pt x="17395" y="6828"/>
                    </a:lnTo>
                    <a:close/>
                    <a:moveTo>
                      <a:pt x="6623" y="17107"/>
                    </a:moveTo>
                    <a:lnTo>
                      <a:pt x="6623" y="22646"/>
                    </a:lnTo>
                    <a:lnTo>
                      <a:pt x="1566" y="22646"/>
                    </a:lnTo>
                    <a:lnTo>
                      <a:pt x="1566" y="17107"/>
                    </a:lnTo>
                    <a:close/>
                    <a:moveTo>
                      <a:pt x="8948" y="17107"/>
                    </a:moveTo>
                    <a:lnTo>
                      <a:pt x="11754" y="20555"/>
                    </a:lnTo>
                    <a:lnTo>
                      <a:pt x="11754" y="22646"/>
                    </a:lnTo>
                    <a:lnTo>
                      <a:pt x="6888" y="22646"/>
                    </a:lnTo>
                    <a:lnTo>
                      <a:pt x="6888" y="17107"/>
                    </a:lnTo>
                    <a:close/>
                    <a:moveTo>
                      <a:pt x="37808" y="19597"/>
                    </a:moveTo>
                    <a:lnTo>
                      <a:pt x="37808" y="22646"/>
                    </a:lnTo>
                    <a:lnTo>
                      <a:pt x="25295" y="22646"/>
                    </a:lnTo>
                    <a:lnTo>
                      <a:pt x="25295" y="19597"/>
                    </a:lnTo>
                    <a:close/>
                    <a:moveTo>
                      <a:pt x="45639" y="19597"/>
                    </a:moveTo>
                    <a:lnTo>
                      <a:pt x="49711" y="22646"/>
                    </a:lnTo>
                    <a:lnTo>
                      <a:pt x="38077" y="22646"/>
                    </a:lnTo>
                    <a:lnTo>
                      <a:pt x="38077" y="19597"/>
                    </a:lnTo>
                    <a:lnTo>
                      <a:pt x="38252" y="19597"/>
                    </a:lnTo>
                    <a:cubicBezTo>
                      <a:pt x="38803" y="20373"/>
                      <a:pt x="39709" y="20879"/>
                      <a:pt x="40732" y="20879"/>
                    </a:cubicBezTo>
                    <a:cubicBezTo>
                      <a:pt x="41755" y="20879"/>
                      <a:pt x="42660" y="20373"/>
                      <a:pt x="43210" y="19597"/>
                    </a:cubicBezTo>
                    <a:close/>
                    <a:moveTo>
                      <a:pt x="17127" y="22913"/>
                    </a:moveTo>
                    <a:lnTo>
                      <a:pt x="17127" y="26729"/>
                    </a:lnTo>
                    <a:lnTo>
                      <a:pt x="14021" y="22913"/>
                    </a:lnTo>
                    <a:close/>
                    <a:moveTo>
                      <a:pt x="6623" y="22913"/>
                    </a:moveTo>
                    <a:lnTo>
                      <a:pt x="6623" y="27167"/>
                    </a:lnTo>
                    <a:lnTo>
                      <a:pt x="1566" y="27167"/>
                    </a:lnTo>
                    <a:lnTo>
                      <a:pt x="1566" y="22913"/>
                    </a:lnTo>
                    <a:close/>
                    <a:moveTo>
                      <a:pt x="11754" y="22913"/>
                    </a:moveTo>
                    <a:lnTo>
                      <a:pt x="11754" y="27167"/>
                    </a:lnTo>
                    <a:lnTo>
                      <a:pt x="6888" y="27167"/>
                    </a:lnTo>
                    <a:lnTo>
                      <a:pt x="6888" y="22913"/>
                    </a:lnTo>
                    <a:close/>
                    <a:moveTo>
                      <a:pt x="13673" y="22913"/>
                    </a:moveTo>
                    <a:lnTo>
                      <a:pt x="17127" y="27160"/>
                    </a:lnTo>
                    <a:lnTo>
                      <a:pt x="17127" y="27167"/>
                    </a:lnTo>
                    <a:lnTo>
                      <a:pt x="12022" y="27167"/>
                    </a:lnTo>
                    <a:lnTo>
                      <a:pt x="12022" y="22913"/>
                    </a:lnTo>
                    <a:close/>
                    <a:moveTo>
                      <a:pt x="25030" y="22913"/>
                    </a:moveTo>
                    <a:lnTo>
                      <a:pt x="25030" y="27167"/>
                    </a:lnTo>
                    <a:lnTo>
                      <a:pt x="17486" y="27167"/>
                    </a:lnTo>
                    <a:lnTo>
                      <a:pt x="17395" y="27057"/>
                    </a:lnTo>
                    <a:lnTo>
                      <a:pt x="17395" y="22913"/>
                    </a:lnTo>
                    <a:close/>
                    <a:moveTo>
                      <a:pt x="37808" y="22913"/>
                    </a:moveTo>
                    <a:lnTo>
                      <a:pt x="37808" y="27167"/>
                    </a:lnTo>
                    <a:lnTo>
                      <a:pt x="25295" y="27167"/>
                    </a:lnTo>
                    <a:lnTo>
                      <a:pt x="25295" y="22913"/>
                    </a:lnTo>
                    <a:close/>
                    <a:moveTo>
                      <a:pt x="50019" y="22913"/>
                    </a:moveTo>
                    <a:lnTo>
                      <a:pt x="50019" y="27167"/>
                    </a:lnTo>
                    <a:lnTo>
                      <a:pt x="38077" y="27167"/>
                    </a:lnTo>
                    <a:lnTo>
                      <a:pt x="38077" y="22913"/>
                    </a:lnTo>
                    <a:close/>
                    <a:moveTo>
                      <a:pt x="50285" y="23078"/>
                    </a:moveTo>
                    <a:lnTo>
                      <a:pt x="52607" y="24817"/>
                    </a:lnTo>
                    <a:cubicBezTo>
                      <a:pt x="51711" y="25261"/>
                      <a:pt x="51068" y="26134"/>
                      <a:pt x="50942" y="27167"/>
                    </a:cubicBezTo>
                    <a:lnTo>
                      <a:pt x="50285" y="27167"/>
                    </a:lnTo>
                    <a:lnTo>
                      <a:pt x="50285" y="23078"/>
                    </a:lnTo>
                    <a:close/>
                    <a:moveTo>
                      <a:pt x="53957" y="24893"/>
                    </a:moveTo>
                    <a:cubicBezTo>
                      <a:pt x="55418" y="24893"/>
                      <a:pt x="56600" y="26074"/>
                      <a:pt x="56612" y="27550"/>
                    </a:cubicBezTo>
                    <a:cubicBezTo>
                      <a:pt x="56612" y="29009"/>
                      <a:pt x="55418" y="30205"/>
                      <a:pt x="53957" y="30205"/>
                    </a:cubicBezTo>
                    <a:cubicBezTo>
                      <a:pt x="52496" y="30205"/>
                      <a:pt x="51302" y="29009"/>
                      <a:pt x="51302" y="27550"/>
                    </a:cubicBezTo>
                    <a:cubicBezTo>
                      <a:pt x="51302" y="26089"/>
                      <a:pt x="52496" y="24893"/>
                      <a:pt x="53957" y="24893"/>
                    </a:cubicBezTo>
                    <a:close/>
                    <a:moveTo>
                      <a:pt x="17125" y="1"/>
                    </a:moveTo>
                    <a:lnTo>
                      <a:pt x="17125" y="3374"/>
                    </a:lnTo>
                    <a:lnTo>
                      <a:pt x="8512" y="3374"/>
                    </a:lnTo>
                    <a:lnTo>
                      <a:pt x="10174" y="1640"/>
                    </a:lnTo>
                    <a:lnTo>
                      <a:pt x="10027" y="1499"/>
                    </a:lnTo>
                    <a:lnTo>
                      <a:pt x="8229" y="3374"/>
                    </a:lnTo>
                    <a:lnTo>
                      <a:pt x="5" y="3374"/>
                    </a:lnTo>
                    <a:cubicBezTo>
                      <a:pt x="2" y="3434"/>
                      <a:pt x="1" y="3495"/>
                      <a:pt x="1" y="3558"/>
                    </a:cubicBezTo>
                    <a:lnTo>
                      <a:pt x="1" y="3639"/>
                    </a:lnTo>
                    <a:lnTo>
                      <a:pt x="7972" y="3639"/>
                    </a:lnTo>
                    <a:lnTo>
                      <a:pt x="6760" y="4903"/>
                    </a:lnTo>
                    <a:cubicBezTo>
                      <a:pt x="6205" y="4290"/>
                      <a:pt x="5403" y="3905"/>
                      <a:pt x="4511" y="3905"/>
                    </a:cubicBezTo>
                    <a:cubicBezTo>
                      <a:pt x="2847" y="3905"/>
                      <a:pt x="1475" y="5264"/>
                      <a:pt x="1475" y="6941"/>
                    </a:cubicBezTo>
                    <a:cubicBezTo>
                      <a:pt x="1475" y="7158"/>
                      <a:pt x="1499" y="7369"/>
                      <a:pt x="1542" y="7574"/>
                    </a:cubicBezTo>
                    <a:lnTo>
                      <a:pt x="2" y="5681"/>
                    </a:lnTo>
                    <a:lnTo>
                      <a:pt x="2" y="6109"/>
                    </a:lnTo>
                    <a:lnTo>
                      <a:pt x="1817" y="8342"/>
                    </a:lnTo>
                    <a:cubicBezTo>
                      <a:pt x="1921" y="8539"/>
                      <a:pt x="2044" y="8724"/>
                      <a:pt x="2187" y="8894"/>
                    </a:cubicBezTo>
                    <a:lnTo>
                      <a:pt x="4" y="11177"/>
                    </a:lnTo>
                    <a:lnTo>
                      <a:pt x="4" y="11421"/>
                    </a:lnTo>
                    <a:lnTo>
                      <a:pt x="2295" y="9014"/>
                    </a:lnTo>
                    <a:cubicBezTo>
                      <a:pt x="2391" y="9114"/>
                      <a:pt x="2488" y="9208"/>
                      <a:pt x="2595" y="9295"/>
                    </a:cubicBezTo>
                    <a:lnTo>
                      <a:pt x="8733" y="16839"/>
                    </a:lnTo>
                    <a:lnTo>
                      <a:pt x="4" y="16839"/>
                    </a:lnTo>
                    <a:lnTo>
                      <a:pt x="4" y="17107"/>
                    </a:lnTo>
                    <a:lnTo>
                      <a:pt x="1286" y="17107"/>
                    </a:lnTo>
                    <a:lnTo>
                      <a:pt x="1286" y="22646"/>
                    </a:lnTo>
                    <a:lnTo>
                      <a:pt x="4" y="22646"/>
                    </a:lnTo>
                    <a:lnTo>
                      <a:pt x="4" y="22914"/>
                    </a:lnTo>
                    <a:lnTo>
                      <a:pt x="1286" y="22914"/>
                    </a:lnTo>
                    <a:lnTo>
                      <a:pt x="1286" y="27167"/>
                    </a:lnTo>
                    <a:lnTo>
                      <a:pt x="2" y="27167"/>
                    </a:lnTo>
                    <a:lnTo>
                      <a:pt x="2" y="27436"/>
                    </a:lnTo>
                    <a:lnTo>
                      <a:pt x="1285" y="27436"/>
                    </a:lnTo>
                    <a:lnTo>
                      <a:pt x="1285" y="31774"/>
                    </a:lnTo>
                    <a:cubicBezTo>
                      <a:pt x="1373" y="31852"/>
                      <a:pt x="1468" y="31920"/>
                      <a:pt x="1565" y="31987"/>
                    </a:cubicBezTo>
                    <a:lnTo>
                      <a:pt x="1565" y="27436"/>
                    </a:lnTo>
                    <a:lnTo>
                      <a:pt x="6621" y="27436"/>
                    </a:lnTo>
                    <a:lnTo>
                      <a:pt x="6621" y="32601"/>
                    </a:lnTo>
                    <a:lnTo>
                      <a:pt x="6888" y="32601"/>
                    </a:lnTo>
                    <a:lnTo>
                      <a:pt x="6888" y="27436"/>
                    </a:lnTo>
                    <a:lnTo>
                      <a:pt x="11754" y="27436"/>
                    </a:lnTo>
                    <a:lnTo>
                      <a:pt x="11754" y="32601"/>
                    </a:lnTo>
                    <a:lnTo>
                      <a:pt x="12022" y="32601"/>
                    </a:lnTo>
                    <a:lnTo>
                      <a:pt x="12022" y="27436"/>
                    </a:lnTo>
                    <a:lnTo>
                      <a:pt x="17127" y="27436"/>
                    </a:lnTo>
                    <a:lnTo>
                      <a:pt x="17127" y="32601"/>
                    </a:lnTo>
                    <a:lnTo>
                      <a:pt x="17395" y="32601"/>
                    </a:lnTo>
                    <a:lnTo>
                      <a:pt x="17395" y="27488"/>
                    </a:lnTo>
                    <a:lnTo>
                      <a:pt x="19214" y="29726"/>
                    </a:lnTo>
                    <a:cubicBezTo>
                      <a:pt x="18656" y="30278"/>
                      <a:pt x="18310" y="31043"/>
                      <a:pt x="18310" y="31881"/>
                    </a:cubicBezTo>
                    <a:cubicBezTo>
                      <a:pt x="18310" y="32130"/>
                      <a:pt x="18338" y="32369"/>
                      <a:pt x="18395" y="32598"/>
                    </a:cubicBezTo>
                    <a:lnTo>
                      <a:pt x="18788" y="32598"/>
                    </a:lnTo>
                    <a:cubicBezTo>
                      <a:pt x="18723" y="32374"/>
                      <a:pt x="18692" y="32137"/>
                      <a:pt x="18692" y="31894"/>
                    </a:cubicBezTo>
                    <a:cubicBezTo>
                      <a:pt x="18692" y="31168"/>
                      <a:pt x="18986" y="30510"/>
                      <a:pt x="19463" y="30028"/>
                    </a:cubicBezTo>
                    <a:lnTo>
                      <a:pt x="19491" y="30064"/>
                    </a:lnTo>
                    <a:lnTo>
                      <a:pt x="19707" y="29898"/>
                    </a:lnTo>
                    <a:lnTo>
                      <a:pt x="19662" y="29843"/>
                    </a:lnTo>
                    <a:cubicBezTo>
                      <a:pt x="20120" y="29464"/>
                      <a:pt x="20707" y="29236"/>
                      <a:pt x="21346" y="29236"/>
                    </a:cubicBezTo>
                    <a:cubicBezTo>
                      <a:pt x="22806" y="29236"/>
                      <a:pt x="24001" y="30432"/>
                      <a:pt x="24001" y="31891"/>
                    </a:cubicBezTo>
                    <a:cubicBezTo>
                      <a:pt x="24001" y="32137"/>
                      <a:pt x="23967" y="32372"/>
                      <a:pt x="23904" y="32596"/>
                    </a:cubicBezTo>
                    <a:lnTo>
                      <a:pt x="24297" y="32596"/>
                    </a:lnTo>
                    <a:cubicBezTo>
                      <a:pt x="24352" y="32367"/>
                      <a:pt x="24382" y="32125"/>
                      <a:pt x="24382" y="31880"/>
                    </a:cubicBezTo>
                    <a:cubicBezTo>
                      <a:pt x="24382" y="30204"/>
                      <a:pt x="23024" y="28844"/>
                      <a:pt x="21347" y="28844"/>
                    </a:cubicBezTo>
                    <a:cubicBezTo>
                      <a:pt x="20614" y="28844"/>
                      <a:pt x="19942" y="29106"/>
                      <a:pt x="19417" y="29540"/>
                    </a:cubicBezTo>
                    <a:lnTo>
                      <a:pt x="17702" y="27433"/>
                    </a:lnTo>
                    <a:lnTo>
                      <a:pt x="25030" y="27433"/>
                    </a:lnTo>
                    <a:lnTo>
                      <a:pt x="25030" y="32598"/>
                    </a:lnTo>
                    <a:lnTo>
                      <a:pt x="25298" y="32598"/>
                    </a:lnTo>
                    <a:lnTo>
                      <a:pt x="25298" y="27436"/>
                    </a:lnTo>
                    <a:lnTo>
                      <a:pt x="37811" y="27436"/>
                    </a:lnTo>
                    <a:lnTo>
                      <a:pt x="37811" y="32601"/>
                    </a:lnTo>
                    <a:lnTo>
                      <a:pt x="38078" y="32601"/>
                    </a:lnTo>
                    <a:lnTo>
                      <a:pt x="38078" y="27436"/>
                    </a:lnTo>
                    <a:lnTo>
                      <a:pt x="50021" y="27436"/>
                    </a:lnTo>
                    <a:lnTo>
                      <a:pt x="50021" y="32601"/>
                    </a:lnTo>
                    <a:lnTo>
                      <a:pt x="50289" y="32601"/>
                    </a:lnTo>
                    <a:lnTo>
                      <a:pt x="50289" y="27436"/>
                    </a:lnTo>
                    <a:lnTo>
                      <a:pt x="50927" y="27436"/>
                    </a:lnTo>
                    <a:cubicBezTo>
                      <a:pt x="50925" y="27468"/>
                      <a:pt x="50925" y="27503"/>
                      <a:pt x="50925" y="27537"/>
                    </a:cubicBezTo>
                    <a:cubicBezTo>
                      <a:pt x="50925" y="29058"/>
                      <a:pt x="52045" y="30318"/>
                      <a:pt x="53503" y="30539"/>
                    </a:cubicBezTo>
                    <a:lnTo>
                      <a:pt x="53503" y="32598"/>
                    </a:lnTo>
                    <a:lnTo>
                      <a:pt x="53772" y="32598"/>
                    </a:lnTo>
                    <a:lnTo>
                      <a:pt x="53772" y="30565"/>
                    </a:lnTo>
                    <a:cubicBezTo>
                      <a:pt x="53836" y="30569"/>
                      <a:pt x="53899" y="30572"/>
                      <a:pt x="53963" y="30572"/>
                    </a:cubicBezTo>
                    <a:cubicBezTo>
                      <a:pt x="55639" y="30572"/>
                      <a:pt x="56998" y="29213"/>
                      <a:pt x="56998" y="27537"/>
                    </a:cubicBezTo>
                    <a:cubicBezTo>
                      <a:pt x="56998" y="27503"/>
                      <a:pt x="56996" y="27468"/>
                      <a:pt x="56996" y="27436"/>
                    </a:cubicBezTo>
                    <a:lnTo>
                      <a:pt x="60492" y="27436"/>
                    </a:lnTo>
                    <a:lnTo>
                      <a:pt x="60492" y="27167"/>
                    </a:lnTo>
                    <a:lnTo>
                      <a:pt x="56975" y="27167"/>
                    </a:lnTo>
                    <a:cubicBezTo>
                      <a:pt x="56792" y="25663"/>
                      <a:pt x="55514" y="24499"/>
                      <a:pt x="53960" y="24499"/>
                    </a:cubicBezTo>
                    <a:cubicBezTo>
                      <a:pt x="53582" y="24499"/>
                      <a:pt x="53224" y="24569"/>
                      <a:pt x="52890" y="24693"/>
                    </a:cubicBezTo>
                    <a:lnTo>
                      <a:pt x="50513" y="22913"/>
                    </a:lnTo>
                    <a:lnTo>
                      <a:pt x="60413" y="22913"/>
                    </a:lnTo>
                    <a:lnTo>
                      <a:pt x="60413" y="22644"/>
                    </a:lnTo>
                    <a:lnTo>
                      <a:pt x="50289" y="22644"/>
                    </a:lnTo>
                    <a:lnTo>
                      <a:pt x="50289" y="19595"/>
                    </a:lnTo>
                    <a:lnTo>
                      <a:pt x="60413" y="19595"/>
                    </a:lnTo>
                    <a:lnTo>
                      <a:pt x="60413" y="19327"/>
                    </a:lnTo>
                    <a:lnTo>
                      <a:pt x="50289" y="19327"/>
                    </a:lnTo>
                    <a:lnTo>
                      <a:pt x="50289" y="18107"/>
                    </a:lnTo>
                    <a:lnTo>
                      <a:pt x="50300" y="18107"/>
                    </a:lnTo>
                    <a:lnTo>
                      <a:pt x="50300" y="17840"/>
                    </a:lnTo>
                    <a:lnTo>
                      <a:pt x="50289" y="17840"/>
                    </a:lnTo>
                    <a:lnTo>
                      <a:pt x="50289" y="14004"/>
                    </a:lnTo>
                    <a:lnTo>
                      <a:pt x="60413" y="14004"/>
                    </a:lnTo>
                    <a:lnTo>
                      <a:pt x="60413" y="13735"/>
                    </a:lnTo>
                    <a:lnTo>
                      <a:pt x="50289" y="13735"/>
                    </a:lnTo>
                    <a:lnTo>
                      <a:pt x="50289" y="9162"/>
                    </a:lnTo>
                    <a:lnTo>
                      <a:pt x="60413" y="9162"/>
                    </a:lnTo>
                    <a:lnTo>
                      <a:pt x="60413" y="8896"/>
                    </a:lnTo>
                    <a:lnTo>
                      <a:pt x="50289" y="8896"/>
                    </a:lnTo>
                    <a:lnTo>
                      <a:pt x="50289" y="6825"/>
                    </a:lnTo>
                    <a:lnTo>
                      <a:pt x="60413" y="6825"/>
                    </a:lnTo>
                    <a:lnTo>
                      <a:pt x="60413" y="6557"/>
                    </a:lnTo>
                    <a:lnTo>
                      <a:pt x="50289" y="6557"/>
                    </a:lnTo>
                    <a:lnTo>
                      <a:pt x="50289" y="3636"/>
                    </a:lnTo>
                    <a:lnTo>
                      <a:pt x="60413" y="3636"/>
                    </a:lnTo>
                    <a:lnTo>
                      <a:pt x="60413" y="3368"/>
                    </a:lnTo>
                    <a:lnTo>
                      <a:pt x="50289" y="3368"/>
                    </a:lnTo>
                    <a:lnTo>
                      <a:pt x="50289" y="719"/>
                    </a:lnTo>
                    <a:lnTo>
                      <a:pt x="50021" y="719"/>
                    </a:lnTo>
                    <a:lnTo>
                      <a:pt x="50021" y="3374"/>
                    </a:lnTo>
                    <a:lnTo>
                      <a:pt x="38078" y="3374"/>
                    </a:lnTo>
                    <a:lnTo>
                      <a:pt x="38078" y="1"/>
                    </a:lnTo>
                    <a:lnTo>
                      <a:pt x="37811" y="1"/>
                    </a:lnTo>
                    <a:lnTo>
                      <a:pt x="37811" y="3374"/>
                    </a:lnTo>
                    <a:lnTo>
                      <a:pt x="29590" y="3374"/>
                    </a:lnTo>
                    <a:lnTo>
                      <a:pt x="29590" y="1"/>
                    </a:lnTo>
                    <a:lnTo>
                      <a:pt x="29323" y="1"/>
                    </a:lnTo>
                    <a:lnTo>
                      <a:pt x="29323" y="3374"/>
                    </a:lnTo>
                    <a:lnTo>
                      <a:pt x="25295" y="3374"/>
                    </a:lnTo>
                    <a:lnTo>
                      <a:pt x="25295" y="1"/>
                    </a:lnTo>
                    <a:lnTo>
                      <a:pt x="25029" y="1"/>
                    </a:lnTo>
                    <a:lnTo>
                      <a:pt x="25029" y="3374"/>
                    </a:lnTo>
                    <a:lnTo>
                      <a:pt x="17394" y="3374"/>
                    </a:lnTo>
                    <a:lnTo>
                      <a:pt x="173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195000" y="491110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7559913" y="0"/>
                <a:ext cx="41100" cy="22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7" name="Google Shape;1187;p37"/>
            <p:cNvSpPr/>
            <p:nvPr/>
          </p:nvSpPr>
          <p:spPr>
            <a:xfrm>
              <a:off x="820450" y="1226250"/>
              <a:ext cx="2613900" cy="59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37"/>
            <p:cNvGrpSpPr/>
            <p:nvPr/>
          </p:nvGrpSpPr>
          <p:grpSpPr>
            <a:xfrm>
              <a:off x="1067261" y="1301384"/>
              <a:ext cx="446261" cy="446121"/>
              <a:chOff x="2899986" y="2109634"/>
              <a:chExt cx="446261" cy="446121"/>
            </a:xfrm>
          </p:grpSpPr>
          <p:sp>
            <p:nvSpPr>
              <p:cNvPr id="1189" name="Google Shape;1189;p37"/>
              <p:cNvSpPr/>
              <p:nvPr/>
            </p:nvSpPr>
            <p:spPr>
              <a:xfrm>
                <a:off x="2899986" y="2109634"/>
                <a:ext cx="446261" cy="446121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9557" extrusionOk="0">
                    <a:moveTo>
                      <a:pt x="4779" y="1"/>
                    </a:moveTo>
                    <a:cubicBezTo>
                      <a:pt x="2145" y="1"/>
                      <a:pt x="1" y="2142"/>
                      <a:pt x="1" y="4778"/>
                    </a:cubicBezTo>
                    <a:cubicBezTo>
                      <a:pt x="1" y="6458"/>
                      <a:pt x="898" y="7964"/>
                      <a:pt x="2231" y="8804"/>
                    </a:cubicBezTo>
                    <a:cubicBezTo>
                      <a:pt x="2954" y="9296"/>
                      <a:pt x="3823" y="9556"/>
                      <a:pt x="4779" y="9556"/>
                    </a:cubicBezTo>
                    <a:cubicBezTo>
                      <a:pt x="5678" y="9556"/>
                      <a:pt x="6547" y="9296"/>
                      <a:pt x="7271" y="8861"/>
                    </a:cubicBezTo>
                    <a:cubicBezTo>
                      <a:pt x="8662" y="8021"/>
                      <a:pt x="9559" y="6514"/>
                      <a:pt x="9559" y="4776"/>
                    </a:cubicBezTo>
                    <a:cubicBezTo>
                      <a:pt x="9559" y="2141"/>
                      <a:pt x="7413" y="1"/>
                      <a:pt x="47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004035" y="2400169"/>
                <a:ext cx="235361" cy="155491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3331" extrusionOk="0">
                    <a:moveTo>
                      <a:pt x="1594" y="0"/>
                    </a:moveTo>
                    <a:cubicBezTo>
                      <a:pt x="697" y="0"/>
                      <a:pt x="1" y="725"/>
                      <a:pt x="1" y="1593"/>
                    </a:cubicBezTo>
                    <a:lnTo>
                      <a:pt x="1" y="2577"/>
                    </a:lnTo>
                    <a:cubicBezTo>
                      <a:pt x="725" y="3069"/>
                      <a:pt x="1594" y="3331"/>
                      <a:pt x="2550" y="3331"/>
                    </a:cubicBezTo>
                    <a:cubicBezTo>
                      <a:pt x="3449" y="3331"/>
                      <a:pt x="4317" y="3069"/>
                      <a:pt x="5042" y="2634"/>
                    </a:cubicBezTo>
                    <a:lnTo>
                      <a:pt x="5042" y="1621"/>
                    </a:lnTo>
                    <a:cubicBezTo>
                      <a:pt x="5042" y="754"/>
                      <a:pt x="4347" y="29"/>
                      <a:pt x="3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025741" y="2198699"/>
                <a:ext cx="189334" cy="189381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057" extrusionOk="0">
                    <a:moveTo>
                      <a:pt x="2028" y="0"/>
                    </a:moveTo>
                    <a:cubicBezTo>
                      <a:pt x="897" y="0"/>
                      <a:pt x="1" y="928"/>
                      <a:pt x="1" y="2028"/>
                    </a:cubicBezTo>
                    <a:cubicBezTo>
                      <a:pt x="1" y="3159"/>
                      <a:pt x="928" y="4057"/>
                      <a:pt x="2028" y="4057"/>
                    </a:cubicBezTo>
                    <a:cubicBezTo>
                      <a:pt x="3158" y="4057"/>
                      <a:pt x="4056" y="3129"/>
                      <a:pt x="4056" y="2028"/>
                    </a:cubicBezTo>
                    <a:cubicBezTo>
                      <a:pt x="4056" y="928"/>
                      <a:pt x="3158" y="30"/>
                      <a:pt x="2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37"/>
            <p:cNvGrpSpPr/>
            <p:nvPr/>
          </p:nvGrpSpPr>
          <p:grpSpPr>
            <a:xfrm>
              <a:off x="2220916" y="2941768"/>
              <a:ext cx="700968" cy="363521"/>
              <a:chOff x="4737675" y="2819960"/>
              <a:chExt cx="616127" cy="319523"/>
            </a:xfrm>
          </p:grpSpPr>
          <p:sp>
            <p:nvSpPr>
              <p:cNvPr id="1193" name="Google Shape;1193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37"/>
            <p:cNvGrpSpPr/>
            <p:nvPr/>
          </p:nvGrpSpPr>
          <p:grpSpPr>
            <a:xfrm rot="5400000">
              <a:off x="893221" y="4012143"/>
              <a:ext cx="700968" cy="363521"/>
              <a:chOff x="4737675" y="2819960"/>
              <a:chExt cx="616127" cy="319523"/>
            </a:xfrm>
          </p:grpSpPr>
          <p:sp>
            <p:nvSpPr>
              <p:cNvPr id="1204" name="Google Shape;1204;p37"/>
              <p:cNvSpPr/>
              <p:nvPr/>
            </p:nvSpPr>
            <p:spPr>
              <a:xfrm>
                <a:off x="5219783" y="2840033"/>
                <a:ext cx="134018" cy="27657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925" extrusionOk="0">
                    <a:moveTo>
                      <a:pt x="1281" y="0"/>
                    </a:moveTo>
                    <a:cubicBezTo>
                      <a:pt x="549" y="0"/>
                      <a:pt x="1" y="610"/>
                      <a:pt x="1" y="1283"/>
                    </a:cubicBezTo>
                    <a:lnTo>
                      <a:pt x="1" y="4643"/>
                    </a:lnTo>
                    <a:cubicBezTo>
                      <a:pt x="1" y="5375"/>
                      <a:pt x="550" y="5924"/>
                      <a:pt x="1283" y="5924"/>
                    </a:cubicBezTo>
                    <a:lnTo>
                      <a:pt x="1589" y="5924"/>
                    </a:lnTo>
                    <a:cubicBezTo>
                      <a:pt x="2321" y="5924"/>
                      <a:pt x="2870" y="5375"/>
                      <a:pt x="2870" y="4643"/>
                    </a:cubicBezTo>
                    <a:lnTo>
                      <a:pt x="2870" y="1283"/>
                    </a:lnTo>
                    <a:cubicBezTo>
                      <a:pt x="2870" y="549"/>
                      <a:pt x="2321" y="0"/>
                      <a:pt x="1589" y="0"/>
                    </a:cubicBezTo>
                    <a:lnTo>
                      <a:pt x="1283" y="0"/>
                    </a:lnTo>
                    <a:cubicBezTo>
                      <a:pt x="1283" y="0"/>
                      <a:pt x="1282" y="0"/>
                      <a:pt x="1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4737675" y="2842600"/>
                <a:ext cx="596244" cy="274152"/>
              </a:xfrm>
              <a:custGeom>
                <a:avLst/>
                <a:gdLst/>
                <a:ahLst/>
                <a:cxnLst/>
                <a:rect l="l" t="t" r="r" b="b"/>
                <a:pathLst>
                  <a:path w="12773" h="5873" extrusionOk="0">
                    <a:moveTo>
                      <a:pt x="1853" y="1"/>
                    </a:moveTo>
                    <a:cubicBezTo>
                      <a:pt x="804" y="1"/>
                      <a:pt x="0" y="892"/>
                      <a:pt x="0" y="1900"/>
                    </a:cubicBezTo>
                    <a:lnTo>
                      <a:pt x="0" y="3917"/>
                    </a:lnTo>
                    <a:cubicBezTo>
                      <a:pt x="0" y="5017"/>
                      <a:pt x="856" y="5872"/>
                      <a:pt x="1955" y="5872"/>
                    </a:cubicBezTo>
                    <a:lnTo>
                      <a:pt x="11243" y="5872"/>
                    </a:lnTo>
                    <a:cubicBezTo>
                      <a:pt x="12099" y="5872"/>
                      <a:pt x="12773" y="5199"/>
                      <a:pt x="12773" y="4342"/>
                    </a:cubicBezTo>
                    <a:lnTo>
                      <a:pt x="12773" y="1532"/>
                    </a:lnTo>
                    <a:cubicBezTo>
                      <a:pt x="12773" y="676"/>
                      <a:pt x="12099" y="4"/>
                      <a:pt x="11243" y="4"/>
                    </a:cubicBezTo>
                    <a:lnTo>
                      <a:pt x="1955" y="4"/>
                    </a:lnTo>
                    <a:cubicBezTo>
                      <a:pt x="1921" y="2"/>
                      <a:pt x="1887" y="1"/>
                      <a:pt x="1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4849006" y="2851422"/>
                <a:ext cx="182565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499" extrusionOk="0">
                    <a:moveTo>
                      <a:pt x="1525" y="0"/>
                    </a:moveTo>
                    <a:cubicBezTo>
                      <a:pt x="731" y="0"/>
                      <a:pt x="1" y="794"/>
                      <a:pt x="1" y="1711"/>
                    </a:cubicBezTo>
                    <a:lnTo>
                      <a:pt x="1" y="3788"/>
                    </a:lnTo>
                    <a:cubicBezTo>
                      <a:pt x="1" y="4704"/>
                      <a:pt x="673" y="5499"/>
                      <a:pt x="1529" y="5499"/>
                    </a:cubicBezTo>
                    <a:lnTo>
                      <a:pt x="3910" y="5499"/>
                    </a:lnTo>
                    <a:cubicBezTo>
                      <a:pt x="3054" y="5499"/>
                      <a:pt x="2381" y="4766"/>
                      <a:pt x="2381" y="3788"/>
                    </a:cubicBezTo>
                    <a:lnTo>
                      <a:pt x="2381" y="1711"/>
                    </a:lnTo>
                    <a:cubicBezTo>
                      <a:pt x="2381" y="793"/>
                      <a:pt x="3054" y="0"/>
                      <a:pt x="3910" y="0"/>
                    </a:cubicBezTo>
                    <a:lnTo>
                      <a:pt x="1527" y="0"/>
                    </a:lnTo>
                    <a:cubicBezTo>
                      <a:pt x="1527" y="0"/>
                      <a:pt x="1526" y="0"/>
                      <a:pt x="1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148457" y="2851422"/>
                <a:ext cx="105637" cy="256693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99" extrusionOk="0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3" y="0"/>
                    </a:lnTo>
                    <a:cubicBezTo>
                      <a:pt x="3" y="0"/>
                      <a:pt x="2" y="0"/>
                      <a:pt x="2" y="0"/>
                    </a:cubicBezTo>
                    <a:close/>
                    <a:moveTo>
                      <a:pt x="3" y="0"/>
                    </a:moveTo>
                    <a:cubicBezTo>
                      <a:pt x="490" y="1"/>
                      <a:pt x="917" y="795"/>
                      <a:pt x="917" y="1711"/>
                    </a:cubicBezTo>
                    <a:lnTo>
                      <a:pt x="917" y="3788"/>
                    </a:lnTo>
                    <a:cubicBezTo>
                      <a:pt x="917" y="4704"/>
                      <a:pt x="489" y="5499"/>
                      <a:pt x="1" y="5499"/>
                    </a:cubicBezTo>
                    <a:lnTo>
                      <a:pt x="1345" y="5499"/>
                    </a:lnTo>
                    <a:cubicBezTo>
                      <a:pt x="1834" y="5499"/>
                      <a:pt x="2262" y="4766"/>
                      <a:pt x="2262" y="3788"/>
                    </a:cubicBezTo>
                    <a:lnTo>
                      <a:pt x="2262" y="1711"/>
                    </a:lnTo>
                    <a:cubicBezTo>
                      <a:pt x="2262" y="793"/>
                      <a:pt x="1834" y="0"/>
                      <a:pt x="1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4740569" y="2857071"/>
                <a:ext cx="40005" cy="54242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2" extrusionOk="0">
                    <a:moveTo>
                      <a:pt x="796" y="0"/>
                    </a:moveTo>
                    <a:cubicBezTo>
                      <a:pt x="429" y="244"/>
                      <a:pt x="122" y="672"/>
                      <a:pt x="1" y="1162"/>
                    </a:cubicBezTo>
                    <a:cubicBezTo>
                      <a:pt x="490" y="1162"/>
                      <a:pt x="857" y="794"/>
                      <a:pt x="857" y="306"/>
                    </a:cubicBezTo>
                    <a:cubicBezTo>
                      <a:pt x="857" y="183"/>
                      <a:pt x="857" y="62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4740522" y="3048131"/>
                <a:ext cx="40005" cy="5428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163" extrusionOk="0">
                    <a:moveTo>
                      <a:pt x="0" y="1"/>
                    </a:moveTo>
                    <a:cubicBezTo>
                      <a:pt x="123" y="489"/>
                      <a:pt x="430" y="917"/>
                      <a:pt x="795" y="1162"/>
                    </a:cubicBezTo>
                    <a:cubicBezTo>
                      <a:pt x="856" y="1038"/>
                      <a:pt x="856" y="978"/>
                      <a:pt x="856" y="857"/>
                    </a:cubicBezTo>
                    <a:cubicBezTo>
                      <a:pt x="856" y="368"/>
                      <a:pt x="488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4957396" y="3110869"/>
                <a:ext cx="28615" cy="286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0" y="1"/>
                    </a:moveTo>
                    <a:lnTo>
                      <a:pt x="0" y="369"/>
                    </a:lnTo>
                    <a:cubicBezTo>
                      <a:pt x="0" y="550"/>
                      <a:pt x="121" y="613"/>
                      <a:pt x="244" y="613"/>
                    </a:cubicBezTo>
                    <a:lnTo>
                      <a:pt x="368" y="613"/>
                    </a:lnTo>
                    <a:cubicBezTo>
                      <a:pt x="491" y="613"/>
                      <a:pt x="612" y="490"/>
                      <a:pt x="612" y="369"/>
                    </a:cubicBezTo>
                    <a:lnTo>
                      <a:pt x="6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4957396" y="2819960"/>
                <a:ext cx="28615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2" extrusionOk="0">
                    <a:moveTo>
                      <a:pt x="244" y="1"/>
                    </a:moveTo>
                    <a:cubicBezTo>
                      <a:pt x="121" y="1"/>
                      <a:pt x="0" y="62"/>
                      <a:pt x="0" y="245"/>
                    </a:cubicBezTo>
                    <a:lnTo>
                      <a:pt x="0" y="611"/>
                    </a:lnTo>
                    <a:lnTo>
                      <a:pt x="612" y="611"/>
                    </a:lnTo>
                    <a:lnTo>
                      <a:pt x="612" y="245"/>
                    </a:lnTo>
                    <a:cubicBezTo>
                      <a:pt x="612" y="122"/>
                      <a:pt x="489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4917392" y="3105414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550" y="1"/>
                    </a:moveTo>
                    <a:lnTo>
                      <a:pt x="1" y="245"/>
                    </a:lnTo>
                    <a:lnTo>
                      <a:pt x="6356" y="245"/>
                    </a:lnTo>
                    <a:lnTo>
                      <a:pt x="5744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917392" y="2842593"/>
                <a:ext cx="296698" cy="11437"/>
              </a:xfrm>
              <a:custGeom>
                <a:avLst/>
                <a:gdLst/>
                <a:ahLst/>
                <a:cxnLst/>
                <a:rect l="l" t="t" r="r" b="b"/>
                <a:pathLst>
                  <a:path w="6356" h="245" extrusionOk="0">
                    <a:moveTo>
                      <a:pt x="1" y="1"/>
                    </a:moveTo>
                    <a:lnTo>
                      <a:pt x="550" y="245"/>
                    </a:lnTo>
                    <a:lnTo>
                      <a:pt x="5744" y="245"/>
                    </a:lnTo>
                    <a:lnTo>
                      <a:pt x="6356" y="1"/>
                    </a:lnTo>
                    <a:close/>
                  </a:path>
                </a:pathLst>
              </a:custGeom>
              <a:solidFill>
                <a:srgbClr val="282980">
                  <a:alpha val="28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650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6"/>
          <p:cNvSpPr/>
          <p:nvPr/>
        </p:nvSpPr>
        <p:spPr>
          <a:xfrm>
            <a:off x="546143" y="495950"/>
            <a:ext cx="2357887" cy="4017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#include &lt;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LiquidCrystal.h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distance = 0;</a:t>
            </a:r>
            <a:endParaRPr lang="bg-BG" sz="12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002060"/>
                </a:solidFill>
              </a:rPr>
              <a:t>#include &lt;</a:t>
            </a:r>
            <a:r>
              <a:rPr lang="fr-FR" sz="1200" dirty="0" err="1">
                <a:solidFill>
                  <a:srgbClr val="002060"/>
                </a:solidFill>
              </a:rPr>
              <a:t>LiquidCrystal.h</a:t>
            </a:r>
            <a:r>
              <a:rPr lang="fr-FR" sz="1200" dirty="0">
                <a:solidFill>
                  <a:srgbClr val="002060"/>
                </a:solidFill>
              </a:rPr>
              <a:t>&gt; - </a:t>
            </a:r>
            <a:r>
              <a:rPr lang="bg-BG" sz="1200" dirty="0">
                <a:solidFill>
                  <a:srgbClr val="002060"/>
                </a:solidFill>
              </a:rPr>
              <a:t>включва библиотеката </a:t>
            </a:r>
            <a:r>
              <a:rPr lang="fr-FR" sz="1200" dirty="0" err="1">
                <a:solidFill>
                  <a:srgbClr val="002060"/>
                </a:solidFill>
              </a:rPr>
              <a:t>LiquidCrystal</a:t>
            </a:r>
            <a:r>
              <a:rPr lang="fr-FR" sz="1200" dirty="0">
                <a:solidFill>
                  <a:srgbClr val="002060"/>
                </a:solidFill>
              </a:rPr>
              <a:t>, </a:t>
            </a:r>
            <a:r>
              <a:rPr lang="bg-BG" sz="1200" dirty="0">
                <a:solidFill>
                  <a:srgbClr val="002060"/>
                </a:solidFill>
              </a:rPr>
              <a:t>която позволява използването на </a:t>
            </a:r>
            <a:r>
              <a:rPr lang="fr-FR" sz="1200" dirty="0">
                <a:solidFill>
                  <a:srgbClr val="002060"/>
                </a:solidFill>
              </a:rPr>
              <a:t>LCD </a:t>
            </a:r>
            <a:r>
              <a:rPr lang="bg-BG" sz="1200" dirty="0">
                <a:solidFill>
                  <a:srgbClr val="002060"/>
                </a:solidFill>
              </a:rPr>
              <a:t>дисплеи.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002060"/>
                </a:solidFill>
              </a:rPr>
              <a:t>int</a:t>
            </a:r>
            <a:r>
              <a:rPr lang="fr-FR" sz="1200" dirty="0">
                <a:solidFill>
                  <a:srgbClr val="002060"/>
                </a:solidFill>
              </a:rPr>
              <a:t> distance = 0; - </a:t>
            </a:r>
            <a:r>
              <a:rPr lang="bg-BG" sz="1200" dirty="0">
                <a:solidFill>
                  <a:srgbClr val="002060"/>
                </a:solidFill>
              </a:rPr>
              <a:t>деклариране на целочислена променлива на име </a:t>
            </a:r>
            <a:r>
              <a:rPr lang="fr-FR" sz="1200" dirty="0">
                <a:solidFill>
                  <a:srgbClr val="002060"/>
                </a:solidFill>
              </a:rPr>
              <a:t>distance </a:t>
            </a:r>
            <a:r>
              <a:rPr lang="bg-BG" sz="1200" dirty="0">
                <a:solidFill>
                  <a:srgbClr val="002060"/>
                </a:solidFill>
              </a:rPr>
              <a:t>и задаване на началната ѝ стойност на нула.</a:t>
            </a:r>
            <a:endParaRPr lang="fr-FR" sz="1200" dirty="0">
              <a:solidFill>
                <a:srgbClr val="002060"/>
              </a:solidFill>
            </a:endParaRPr>
          </a:p>
        </p:txBody>
      </p:sp>
      <p:grpSp>
        <p:nvGrpSpPr>
          <p:cNvPr id="1579" name="Google Shape;1579;p46"/>
          <p:cNvGrpSpPr/>
          <p:nvPr/>
        </p:nvGrpSpPr>
        <p:grpSpPr>
          <a:xfrm>
            <a:off x="4572004" y="3894841"/>
            <a:ext cx="522676" cy="672238"/>
            <a:chOff x="3670529" y="1861858"/>
            <a:chExt cx="522676" cy="672238"/>
          </a:xfrm>
        </p:grpSpPr>
        <p:sp>
          <p:nvSpPr>
            <p:cNvPr id="1580" name="Google Shape;1580;p46"/>
            <p:cNvSpPr/>
            <p:nvPr/>
          </p:nvSpPr>
          <p:spPr>
            <a:xfrm>
              <a:off x="3670529" y="2011420"/>
              <a:ext cx="522676" cy="522676"/>
            </a:xfrm>
            <a:custGeom>
              <a:avLst/>
              <a:gdLst/>
              <a:ahLst/>
              <a:cxnLst/>
              <a:rect l="l" t="t" r="r" b="b"/>
              <a:pathLst>
                <a:path w="11197" h="11197" extrusionOk="0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3723837" y="2065615"/>
              <a:ext cx="415312" cy="415312"/>
            </a:xfrm>
            <a:custGeom>
              <a:avLst/>
              <a:gdLst/>
              <a:ahLst/>
              <a:cxnLst/>
              <a:rect l="l" t="t" r="r" b="b"/>
              <a:pathLst>
                <a:path w="8897" h="8897" extrusionOk="0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3777985" y="2118830"/>
              <a:ext cx="307715" cy="307761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3911490" y="2252381"/>
              <a:ext cx="40705" cy="40658"/>
            </a:xfrm>
            <a:custGeom>
              <a:avLst/>
              <a:gdLst/>
              <a:ahLst/>
              <a:cxnLst/>
              <a:rect l="l" t="t" r="r" b="b"/>
              <a:pathLst>
                <a:path w="872" h="871" extrusionOk="0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3793903" y="1861858"/>
              <a:ext cx="275972" cy="413818"/>
            </a:xfrm>
            <a:custGeom>
              <a:avLst/>
              <a:gdLst/>
              <a:ahLst/>
              <a:cxnLst/>
              <a:rect l="l" t="t" r="r" b="b"/>
              <a:pathLst>
                <a:path w="5912" h="8865" extrusionOk="0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575;p46">
            <a:extLst>
              <a:ext uri="{FF2B5EF4-FFF2-40B4-BE49-F238E27FC236}">
                <a16:creationId xmlns:a16="http://schemas.microsoft.com/office/drawing/2014/main" id="{522B59A4-6CF8-8BA0-48EE-8D7BCBC07960}"/>
              </a:ext>
            </a:extLst>
          </p:cNvPr>
          <p:cNvSpPr/>
          <p:nvPr/>
        </p:nvSpPr>
        <p:spPr>
          <a:xfrm>
            <a:off x="3275433" y="414311"/>
            <a:ext cx="2365514" cy="41527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long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readUltrasonicDistance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echoPin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OUTPUT);  // Clear the trigger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delayMicroseconds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// Sets the trigger pin to HIGH state for 10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microseconds</a:t>
            </a: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delayMicroseconds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(10);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digitalWrite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triggerPin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LOW);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pinMode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echoPin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INPUT);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//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Reads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the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echo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pin, and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returns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the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sound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wave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travel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time in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microseconds</a:t>
            </a: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  return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pulseIn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</a:rPr>
              <a:t>echoPin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, HIGH);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bg-BG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Google Shape;1575;p46">
            <a:extLst>
              <a:ext uri="{FF2B5EF4-FFF2-40B4-BE49-F238E27FC236}">
                <a16:creationId xmlns:a16="http://schemas.microsoft.com/office/drawing/2014/main" id="{2F34E398-7984-EAB8-259E-EB98878C858B}"/>
              </a:ext>
            </a:extLst>
          </p:cNvPr>
          <p:cNvSpPr/>
          <p:nvPr/>
        </p:nvSpPr>
        <p:spPr>
          <a:xfrm>
            <a:off x="6012349" y="414312"/>
            <a:ext cx="2275206" cy="41527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002060"/>
                </a:solidFill>
              </a:rPr>
              <a:t>Декларира се функция, наречена readUltrasonicDistance, която приема два целочислени аргумента-triggerPin и echoPin, представляващи цифрови пинове, свързани съответно с пиновете за задействане и  ехо на ултразвуковия сензор. Функцията конфигурира пина за задействане като изход, изпраща импулс от 10 микросекунди към пина за задействане, конфигурира пина за ехо като вход и връща продължителността в микросекунди между изпращането и приемането на импулса от сензора.</a:t>
            </a:r>
            <a:endParaRPr lang="bg-BG" sz="11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king Control App MK Campaign by Slidesgo">
  <a:themeElements>
    <a:clrScheme name="Simple Light">
      <a:dk1>
        <a:srgbClr val="FF5791"/>
      </a:dk1>
      <a:lt1>
        <a:srgbClr val="282980"/>
      </a:lt1>
      <a:dk2>
        <a:srgbClr val="CFDCFF"/>
      </a:dk2>
      <a:lt2>
        <a:srgbClr val="FFFFFF"/>
      </a:lt2>
      <a:accent1>
        <a:srgbClr val="7996FA"/>
      </a:accent1>
      <a:accent2>
        <a:srgbClr val="467DF7"/>
      </a:accent2>
      <a:accent3>
        <a:srgbClr val="FFCAEB"/>
      </a:accent3>
      <a:accent4>
        <a:srgbClr val="FFFFFF"/>
      </a:accent4>
      <a:accent5>
        <a:srgbClr val="FFFFFF"/>
      </a:accent5>
      <a:accent6>
        <a:srgbClr val="FFFFFF"/>
      </a:accent6>
      <a:hlink>
        <a:srgbClr val="2829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1158</Words>
  <Application>Microsoft Office PowerPoint</Application>
  <PresentationFormat>On-screen Show (16:9)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Anaheim</vt:lpstr>
      <vt:lpstr>Arial</vt:lpstr>
      <vt:lpstr>Didact Gothic</vt:lpstr>
      <vt:lpstr>Happy Monkey</vt:lpstr>
      <vt:lpstr>Montserrat</vt:lpstr>
      <vt:lpstr>Palanquin</vt:lpstr>
      <vt:lpstr>Parking Control App MK Campaign by Slidesgo</vt:lpstr>
      <vt:lpstr>Car Parking System </vt:lpstr>
      <vt:lpstr>Съдържание:</vt:lpstr>
      <vt:lpstr>1. Описание на проекта-идея и цел</vt:lpstr>
      <vt:lpstr>PowerPoint Presentation</vt:lpstr>
      <vt:lpstr>2. Списък със съставни части</vt:lpstr>
      <vt:lpstr>PowerPoint Presentation</vt:lpstr>
      <vt:lpstr>Схема</vt:lpstr>
      <vt:lpstr>3. Сорс код – описание на функционалността</vt:lpstr>
      <vt:lpstr>PowerPoint Presentation</vt:lpstr>
      <vt:lpstr>PowerPoint Presentation</vt:lpstr>
      <vt:lpstr>PowerPoint Presentation</vt:lpstr>
      <vt:lpstr>4. Заключение</vt:lpstr>
      <vt:lpstr>https://www.tinkercad.com/things/h6lgQPd0Qjq?sharecode=yYKstnhIT8fv1AWSDH-KW0y8izSZnvDP9yb40iBt0cQ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System</dc:title>
  <dc:creator>Elis Myumyun</dc:creator>
  <cp:lastModifiedBy>Elis Myumyun</cp:lastModifiedBy>
  <cp:revision>2</cp:revision>
  <dcterms:modified xsi:type="dcterms:W3CDTF">2023-05-14T10:22:55Z</dcterms:modified>
</cp:coreProperties>
</file>