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85" r:id="rId3"/>
    <p:sldId id="287" r:id="rId4"/>
    <p:sldId id="290" r:id="rId5"/>
    <p:sldId id="291" r:id="rId6"/>
    <p:sldId id="274" r:id="rId7"/>
    <p:sldId id="288" r:id="rId8"/>
  </p:sldIdLst>
  <p:sldSz cx="9144000" cy="5143500" type="screen16x9"/>
  <p:notesSz cx="6858000" cy="9144000"/>
  <p:embeddedFontLst>
    <p:embeddedFont>
      <p:font typeface="Merriweather" pitchFamily="2" charset="77"/>
      <p:regular r:id="rId10"/>
      <p:bold r:id="rId11"/>
      <p:italic r:id="rId12"/>
      <p:boldItalic r:id="rId13"/>
    </p:embeddedFont>
    <p:embeddedFont>
      <p:font typeface="Raleway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728912-8B84-4200-BBF6-2208FFD1CB3D}">
  <a:tblStyle styleId="{95728912-8B84-4200-BBF6-2208FFD1CB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>
        <p:scale>
          <a:sx n="115" d="100"/>
          <a:sy n="115" d="100"/>
        </p:scale>
        <p:origin x="156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51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6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658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607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467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07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903500" y="1786850"/>
            <a:ext cx="5337000" cy="156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397363"/>
            <a:ext cx="39945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92274" y="1397363"/>
            <a:ext cx="39945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100" y="4346775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57200" y="4346775"/>
            <a:ext cx="8229600" cy="5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None/>
              <a:defRPr sz="1400"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45100"/>
            <a:ext cx="82296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Flagged vs. Unflagged Trump Tweets</a:t>
            </a:r>
            <a:endParaRPr dirty="0"/>
          </a:p>
        </p:txBody>
      </p:sp>
      <p:sp>
        <p:nvSpPr>
          <p:cNvPr id="3" name="Google Shape;260;p30">
            <a:extLst>
              <a:ext uri="{FF2B5EF4-FFF2-40B4-BE49-F238E27FC236}">
                <a16:creationId xmlns:a16="http://schemas.microsoft.com/office/drawing/2014/main" id="{E299DD03-23E5-D44E-851C-F5E4D008F0E4}"/>
              </a:ext>
            </a:extLst>
          </p:cNvPr>
          <p:cNvSpPr txBox="1">
            <a:spLocks/>
          </p:cNvSpPr>
          <p:nvPr/>
        </p:nvSpPr>
        <p:spPr>
          <a:xfrm>
            <a:off x="457200" y="4346775"/>
            <a:ext cx="8229600" cy="5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360"/>
              </a:spcBef>
            </a:pPr>
            <a:r>
              <a:rPr lang="en-US" dirty="0"/>
              <a:t>Elisa Bayoumi | PLSC 31101 | Professor Rochelle </a:t>
            </a:r>
            <a:r>
              <a:rPr lang="en-US" dirty="0" err="1"/>
              <a:t>Terman</a:t>
            </a:r>
            <a:r>
              <a:rPr lang="en-US" dirty="0"/>
              <a:t> | December 11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</a:t>
            </a:r>
            <a:endParaRPr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dirty="0"/>
              <a:t>Create dataset of @</a:t>
            </a:r>
            <a:r>
              <a:rPr lang="en" dirty="0" err="1"/>
              <a:t>RealDonaldTrump</a:t>
            </a:r>
            <a:r>
              <a:rPr lang="en" dirty="0"/>
              <a:t> tweets with whether or not Twitter has flagged them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dirty="0"/>
              <a:t>Three levels of analysis:</a:t>
            </a:r>
          </a:p>
          <a:p>
            <a:pPr lvl="1" indent="-342900">
              <a:spcBef>
                <a:spcPts val="600"/>
              </a:spcBef>
              <a:buSzPts val="1800"/>
              <a:buChar char="◉"/>
            </a:pPr>
            <a:r>
              <a:rPr lang="en" dirty="0"/>
              <a:t>Time series</a:t>
            </a:r>
          </a:p>
          <a:p>
            <a:pPr lvl="1" indent="-342900">
              <a:spcBef>
                <a:spcPts val="600"/>
              </a:spcBef>
              <a:buSzPts val="1800"/>
              <a:buChar char="◉"/>
            </a:pPr>
            <a:r>
              <a:rPr lang="en" dirty="0"/>
              <a:t>Popularity</a:t>
            </a:r>
          </a:p>
          <a:p>
            <a:pPr lvl="1" indent="-342900">
              <a:spcBef>
                <a:spcPts val="600"/>
              </a:spcBef>
              <a:buSzPts val="1800"/>
              <a:buChar char="◉"/>
            </a:pPr>
            <a:r>
              <a:rPr lang="en" dirty="0"/>
              <a:t>Word frequency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32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457200" y="1397363"/>
            <a:ext cx="39945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WHITE</a:t>
            </a:r>
            <a:endParaRPr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 idx="4294967295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Creation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B0623A-5520-754E-B2C6-618035BB7D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814" b="-1122"/>
          <a:stretch/>
        </p:blipFill>
        <p:spPr>
          <a:xfrm>
            <a:off x="76721" y="1396650"/>
            <a:ext cx="4495279" cy="3070663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2D4CD16-F2C0-F44A-BA75-F4484B107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736" b="8410"/>
          <a:stretch/>
        </p:blipFill>
        <p:spPr>
          <a:xfrm>
            <a:off x="7285585" y="1336095"/>
            <a:ext cx="1347130" cy="3231578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E977C9F-A4EA-F84C-8807-87B7900642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70" r="36872" b="8410"/>
          <a:stretch/>
        </p:blipFill>
        <p:spPr>
          <a:xfrm>
            <a:off x="4692302" y="1336095"/>
            <a:ext cx="2623546" cy="323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2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 err="1"/>
              <a:t>gplot</a:t>
            </a:r>
            <a:r>
              <a:rPr lang="en" dirty="0"/>
              <a:t> Time Series Analysis</a:t>
            </a:r>
            <a:endParaRPr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457200" y="1278863"/>
            <a:ext cx="37767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EDIT IN GOOGLE SLIDES</a:t>
            </a:r>
            <a:endParaRPr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Click on the button under the presentation preview that says "Use as Google Slides Theme".</a:t>
            </a:r>
            <a:endParaRPr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 will get a copy of this document on your Google Drive and will be able to edit, add or delete slides.</a:t>
            </a:r>
            <a:endParaRPr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 have to be signed in to your Google account.</a:t>
            </a:r>
            <a:endParaRPr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7F8C5-D592-3E48-8805-78ADC8E71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71" y="1083524"/>
            <a:ext cx="3996568" cy="3996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1D29B-9D3B-6449-BD75-CC082999E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919" y="1070881"/>
            <a:ext cx="3996568" cy="3996568"/>
          </a:xfrm>
          <a:prstGeom prst="rect">
            <a:avLst/>
          </a:prstGeom>
        </p:spPr>
      </p:pic>
      <p:sp>
        <p:nvSpPr>
          <p:cNvPr id="7" name="Explosion 2 6">
            <a:extLst>
              <a:ext uri="{FF2B5EF4-FFF2-40B4-BE49-F238E27FC236}">
                <a16:creationId xmlns:a16="http://schemas.microsoft.com/office/drawing/2014/main" id="{BC96446F-6D40-8E41-BED0-225C60D36B67}"/>
              </a:ext>
            </a:extLst>
          </p:cNvPr>
          <p:cNvSpPr/>
          <p:nvPr/>
        </p:nvSpPr>
        <p:spPr>
          <a:xfrm>
            <a:off x="7392959" y="208260"/>
            <a:ext cx="1751041" cy="73893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3DE76-EDFB-3B41-AF0D-FBEAFB1BA837}"/>
              </a:ext>
            </a:extLst>
          </p:cNvPr>
          <p:cNvSpPr txBox="1"/>
          <p:nvPr/>
        </p:nvSpPr>
        <p:spPr>
          <a:xfrm rot="20962142">
            <a:off x="7624436" y="449845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round_date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846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>
            <a:spLocks noGrp="1"/>
          </p:cNvSpPr>
          <p:nvPr>
            <p:ph type="body" idx="1"/>
          </p:nvPr>
        </p:nvSpPr>
        <p:spPr>
          <a:xfrm>
            <a:off x="457200" y="4346775"/>
            <a:ext cx="8229600" cy="5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Retweets and Favorites of Flagged vs. Unflagged Tweets Over Time</a:t>
            </a:r>
            <a:endParaRPr dirty="0"/>
          </a:p>
        </p:txBody>
      </p:sp>
      <p:sp>
        <p:nvSpPr>
          <p:cNvPr id="262" name="Google Shape;262;p30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139A8-8D59-6246-9ED5-B87193AD9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242325"/>
            <a:ext cx="6604000" cy="4076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67CBFD-F4B7-7341-9D54-CF086F865737}"/>
              </a:ext>
            </a:extLst>
          </p:cNvPr>
          <p:cNvSpPr txBox="1"/>
          <p:nvPr/>
        </p:nvSpPr>
        <p:spPr>
          <a:xfrm>
            <a:off x="2029522" y="304428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Retweets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D28100-B369-1743-9A9C-06256CEB25B5}"/>
              </a:ext>
            </a:extLst>
          </p:cNvPr>
          <p:cNvSpPr txBox="1"/>
          <p:nvPr/>
        </p:nvSpPr>
        <p:spPr>
          <a:xfrm>
            <a:off x="6564351" y="3365886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Retweets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51167-8F03-1342-BD45-BA2AA4923D8C}"/>
              </a:ext>
            </a:extLst>
          </p:cNvPr>
          <p:cNvSpPr txBox="1"/>
          <p:nvPr/>
        </p:nvSpPr>
        <p:spPr>
          <a:xfrm>
            <a:off x="2029521" y="2006578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Favorites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7A972-7946-E141-B04F-6359083A7CEF}"/>
              </a:ext>
            </a:extLst>
          </p:cNvPr>
          <p:cNvSpPr txBox="1"/>
          <p:nvPr/>
        </p:nvSpPr>
        <p:spPr>
          <a:xfrm>
            <a:off x="6564351" y="2872330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Favorites</a:t>
            </a:r>
          </a:p>
        </p:txBody>
      </p:sp>
    </p:spTree>
    <p:extLst>
      <p:ext uri="{BB962C8B-B14F-4D97-AF65-F5344CB8AC3E}">
        <p14:creationId xmlns:p14="http://schemas.microsoft.com/office/powerpoint/2010/main" val="301777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>
            <a:spLocks noGrp="1"/>
          </p:cNvSpPr>
          <p:nvPr>
            <p:ph type="body" idx="1"/>
          </p:nvPr>
        </p:nvSpPr>
        <p:spPr>
          <a:xfrm>
            <a:off x="457200" y="4346775"/>
            <a:ext cx="3468029" cy="559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Most Frequent Words in </a:t>
            </a:r>
            <a:r>
              <a:rPr lang="en" b="1" dirty="0"/>
              <a:t>Flagged Tweets</a:t>
            </a:r>
            <a:r>
              <a:rPr lang="en" dirty="0"/>
              <a:t> from @</a:t>
            </a:r>
            <a:r>
              <a:rPr lang="en" dirty="0" err="1"/>
              <a:t>RealDonaldTrump</a:t>
            </a:r>
            <a:endParaRPr dirty="0"/>
          </a:p>
        </p:txBody>
      </p:sp>
      <p:sp>
        <p:nvSpPr>
          <p:cNvPr id="262" name="Google Shape;262;p30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1B6BF67-FE27-EB40-A53B-0E806A759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52" b="6851"/>
          <a:stretch/>
        </p:blipFill>
        <p:spPr>
          <a:xfrm>
            <a:off x="-1144366" y="663137"/>
            <a:ext cx="6505156" cy="338255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D148A58-4DD1-B54F-8C53-2E1C0562E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39" b="2242"/>
          <a:stretch/>
        </p:blipFill>
        <p:spPr>
          <a:xfrm>
            <a:off x="3925229" y="663137"/>
            <a:ext cx="5774186" cy="3382553"/>
          </a:xfrm>
          <a:prstGeom prst="rect">
            <a:avLst/>
          </a:prstGeom>
        </p:spPr>
      </p:pic>
      <p:sp>
        <p:nvSpPr>
          <p:cNvPr id="6" name="Google Shape;260;p30">
            <a:extLst>
              <a:ext uri="{FF2B5EF4-FFF2-40B4-BE49-F238E27FC236}">
                <a16:creationId xmlns:a16="http://schemas.microsoft.com/office/drawing/2014/main" id="{F86AC031-294F-5F42-8BC5-97B883217F03}"/>
              </a:ext>
            </a:extLst>
          </p:cNvPr>
          <p:cNvSpPr txBox="1">
            <a:spLocks/>
          </p:cNvSpPr>
          <p:nvPr/>
        </p:nvSpPr>
        <p:spPr>
          <a:xfrm>
            <a:off x="5218770" y="4480361"/>
            <a:ext cx="3468029" cy="420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None/>
              <a:defRPr sz="14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Most Frequent Words in </a:t>
            </a:r>
            <a:r>
              <a:rPr lang="en-US" b="1" dirty="0"/>
              <a:t>Unflagged Tweets</a:t>
            </a:r>
            <a:r>
              <a:rPr lang="en-US" dirty="0"/>
              <a:t> from @</a:t>
            </a:r>
            <a:r>
              <a:rPr lang="en-US" dirty="0" err="1"/>
              <a:t>RealDonaldTrump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7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 idx="4294967295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Going Beyond</a:t>
            </a:r>
            <a:endParaRPr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457200" y="1278863"/>
            <a:ext cx="37767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Continued Questions</a:t>
            </a:r>
            <a:endParaRPr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How to add labels to </a:t>
            </a:r>
            <a:r>
              <a:rPr lang="en-US" dirty="0" err="1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geom_smooth</a:t>
            </a:r>
            <a:r>
              <a:rPr lang="en-US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 in </a:t>
            </a:r>
            <a:r>
              <a:rPr lang="en-US" dirty="0" err="1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ggplot</a:t>
            </a:r>
            <a:r>
              <a:rPr lang="en-US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  (</a:t>
            </a:r>
            <a:r>
              <a:rPr lang="en-US" dirty="0" err="1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geom_text</a:t>
            </a:r>
            <a:r>
              <a:rPr lang="en-US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direct_labels</a:t>
            </a:r>
            <a:r>
              <a:rPr lang="en-US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, and </a:t>
            </a:r>
            <a:r>
              <a:rPr lang="en-US" dirty="0" err="1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ggrepel</a:t>
            </a:r>
            <a:r>
              <a:rPr lang="en-US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 didn’t work)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How to autosave work in </a:t>
            </a:r>
            <a:r>
              <a:rPr lang="en-US" dirty="0" err="1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Rstudio</a:t>
            </a:r>
            <a:r>
              <a:rPr lang="en-US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 and save yourself some trouble!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How to read .</a:t>
            </a:r>
            <a:r>
              <a:rPr lang="en-US" dirty="0" err="1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RHistory</a:t>
            </a:r>
            <a:endParaRPr lang="en-US"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744975" y="1278863"/>
            <a:ext cx="39417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Future Work</a:t>
            </a:r>
            <a:endParaRPr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Adding flag scraping tool to </a:t>
            </a:r>
            <a:r>
              <a:rPr lang="en-US" dirty="0" err="1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RTweet</a:t>
            </a:r>
            <a:endParaRPr lang="en-US"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Fix </a:t>
            </a:r>
            <a:r>
              <a:rPr lang="en-US" dirty="0" err="1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RTweet’s</a:t>
            </a:r>
            <a:r>
              <a:rPr lang="en-US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 bug with @</a:t>
            </a:r>
            <a:r>
              <a:rPr lang="en-US" dirty="0" err="1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RealDonaldTrump</a:t>
            </a:r>
            <a:endParaRPr lang="en-US"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Adapting sentiment dictionary to @</a:t>
            </a:r>
            <a:r>
              <a:rPr lang="en-US" dirty="0" err="1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RealDonaldTrump</a:t>
            </a:r>
            <a:endParaRPr lang="en-US"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Isolating tagged accounts for frequency analysis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57200" y="3691444"/>
            <a:ext cx="82296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Thank you to everyone who helped and reached out yesterday! And thank you to…</a:t>
            </a:r>
            <a:endParaRPr sz="1200" b="1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@</a:t>
            </a:r>
            <a:r>
              <a:rPr lang="en" sz="1200" dirty="0" err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RealDonaldTrump</a:t>
            </a:r>
            <a:r>
              <a:rPr lang="en" sz="12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, R</a:t>
            </a:r>
            <a:r>
              <a:rPr lang="en-US" sz="12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" sz="1200" dirty="0" err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weet</a:t>
            </a:r>
            <a:r>
              <a:rPr lang="en" sz="12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200" dirty="0" err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SlidesCarnival</a:t>
            </a:r>
            <a:r>
              <a:rPr lang="en" sz="12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, Piazza, GitHub, and a very patient and understanding class</a:t>
            </a:r>
            <a:endParaRPr sz="1200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891950"/>
      </p:ext>
    </p:extLst>
  </p:cSld>
  <p:clrMapOvr>
    <a:masterClrMapping/>
  </p:clrMapOvr>
</p:sld>
</file>

<file path=ppt/theme/theme1.xml><?xml version="1.0" encoding="utf-8"?>
<a:theme xmlns:a="http://schemas.openxmlformats.org/drawingml/2006/main" name="Othello template">
  <a:themeElements>
    <a:clrScheme name="Custom 347">
      <a:dk1>
        <a:srgbClr val="222222"/>
      </a:dk1>
      <a:lt1>
        <a:srgbClr val="FFFFFF"/>
      </a:lt1>
      <a:dk2>
        <a:srgbClr val="222222"/>
      </a:dk2>
      <a:lt2>
        <a:srgbClr val="F3F3F3"/>
      </a:lt2>
      <a:accent1>
        <a:srgbClr val="A8122A"/>
      </a:accent1>
      <a:accent2>
        <a:srgbClr val="B88A92"/>
      </a:accent2>
      <a:accent3>
        <a:srgbClr val="F5F1E0"/>
      </a:accent3>
      <a:accent4>
        <a:srgbClr val="D6CEAD"/>
      </a:accent4>
      <a:accent5>
        <a:srgbClr val="434343"/>
      </a:accent5>
      <a:accent6>
        <a:srgbClr val="B7B7B7"/>
      </a:accent6>
      <a:hlink>
        <a:srgbClr val="A812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295</Words>
  <Application>Microsoft Macintosh PowerPoint</Application>
  <PresentationFormat>On-screen Show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Merriweather</vt:lpstr>
      <vt:lpstr>Raleway</vt:lpstr>
      <vt:lpstr>Arial</vt:lpstr>
      <vt:lpstr>Othello template</vt:lpstr>
      <vt:lpstr>Flagged vs. Unflagged Trump Tweets</vt:lpstr>
      <vt:lpstr>Goals</vt:lpstr>
      <vt:lpstr>You can also split your content</vt:lpstr>
      <vt:lpstr>About this template</vt:lpstr>
      <vt:lpstr>PowerPoint Presentation</vt:lpstr>
      <vt:lpstr>PowerPoint Presentation</vt:lpstr>
      <vt:lpstr>About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Flagged vs. Unflagged Trump Tweets</dc:title>
  <cp:lastModifiedBy>Elisa Bayoumi</cp:lastModifiedBy>
  <cp:revision>10</cp:revision>
  <dcterms:modified xsi:type="dcterms:W3CDTF">2020-12-11T17:44:56Z</dcterms:modified>
</cp:coreProperties>
</file>