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 snapToObjects="1">
      <p:cViewPr>
        <p:scale>
          <a:sx n="218" d="100"/>
          <a:sy n="218" d="100"/>
        </p:scale>
        <p:origin x="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9AB-F265-BF47-A577-E12717330097}" type="datetimeFigureOut">
              <a:rPr lang="it-IT" smtClean="0"/>
              <a:t>23/01/25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645F-A8B4-3D4F-BADA-51E1F5987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1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9AB-F265-BF47-A577-E12717330097}" type="datetimeFigureOut">
              <a:rPr lang="it-IT" smtClean="0"/>
              <a:t>23/01/25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645F-A8B4-3D4F-BADA-51E1F5987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28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9AB-F265-BF47-A577-E12717330097}" type="datetimeFigureOut">
              <a:rPr lang="it-IT" smtClean="0"/>
              <a:t>23/01/25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645F-A8B4-3D4F-BADA-51E1F5987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47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9AB-F265-BF47-A577-E12717330097}" type="datetimeFigureOut">
              <a:rPr lang="it-IT" smtClean="0"/>
              <a:t>23/01/25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645F-A8B4-3D4F-BADA-51E1F5987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32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9AB-F265-BF47-A577-E12717330097}" type="datetimeFigureOut">
              <a:rPr lang="it-IT" smtClean="0"/>
              <a:t>23/01/25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645F-A8B4-3D4F-BADA-51E1F5987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51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9AB-F265-BF47-A577-E12717330097}" type="datetimeFigureOut">
              <a:rPr lang="it-IT" smtClean="0"/>
              <a:t>23/01/25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645F-A8B4-3D4F-BADA-51E1F5987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77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9AB-F265-BF47-A577-E12717330097}" type="datetimeFigureOut">
              <a:rPr lang="it-IT" smtClean="0"/>
              <a:t>23/01/25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645F-A8B4-3D4F-BADA-51E1F5987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550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9AB-F265-BF47-A577-E12717330097}" type="datetimeFigureOut">
              <a:rPr lang="it-IT" smtClean="0"/>
              <a:t>23/01/25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645F-A8B4-3D4F-BADA-51E1F5987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326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9AB-F265-BF47-A577-E12717330097}" type="datetimeFigureOut">
              <a:rPr lang="it-IT" smtClean="0"/>
              <a:t>23/01/25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645F-A8B4-3D4F-BADA-51E1F5987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66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9AB-F265-BF47-A577-E12717330097}" type="datetimeFigureOut">
              <a:rPr lang="it-IT" smtClean="0"/>
              <a:t>23/01/25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645F-A8B4-3D4F-BADA-51E1F5987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19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99AB-F265-BF47-A577-E12717330097}" type="datetimeFigureOut">
              <a:rPr lang="it-IT" smtClean="0"/>
              <a:t>23/01/25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645F-A8B4-3D4F-BADA-51E1F5987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39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99AB-F265-BF47-A577-E12717330097}" type="datetimeFigureOut">
              <a:rPr lang="it-IT" smtClean="0"/>
              <a:t>23/01/25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1645F-A8B4-3D4F-BADA-51E1F59878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51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02F12CAC-3B4E-8248-80AA-10612DE42071}"/>
              </a:ext>
            </a:extLst>
          </p:cNvPr>
          <p:cNvCxnSpPr>
            <a:cxnSpLocks/>
          </p:cNvCxnSpPr>
          <p:nvPr/>
        </p:nvCxnSpPr>
        <p:spPr>
          <a:xfrm>
            <a:off x="3435531" y="0"/>
            <a:ext cx="0" cy="2122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32D3786F-9B27-B34A-B526-90414A3B5252}"/>
              </a:ext>
            </a:extLst>
          </p:cNvPr>
          <p:cNvCxnSpPr/>
          <p:nvPr/>
        </p:nvCxnSpPr>
        <p:spPr>
          <a:xfrm>
            <a:off x="0" y="2122714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82E8637-FFFB-0148-AAFF-EA20C173D05B}"/>
                  </a:ext>
                </a:extLst>
              </p:cNvPr>
              <p:cNvSpPr txBox="1"/>
              <p:nvPr/>
            </p:nvSpPr>
            <p:spPr>
              <a:xfrm>
                <a:off x="13063" y="84106"/>
                <a:ext cx="165571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𝑖𝑛𝑖𝑒𝑡𝑡𝑖𝑣𝑎</m:t>
                          </m:r>
                          <m:r>
                            <a:rPr lang="it-IT" sz="8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it-IT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8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82E8637-FFFB-0148-AAFF-EA20C173D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3" y="84106"/>
                <a:ext cx="1655718" cy="123111"/>
              </a:xfrm>
              <a:prstGeom prst="rect">
                <a:avLst/>
              </a:prstGeom>
              <a:blipFill>
                <a:blip r:embed="rId2"/>
                <a:stretch>
                  <a:fillRect r="-1527" b="-4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BFCF303-D0C1-A440-8A9C-CD6BF186705A}"/>
                  </a:ext>
                </a:extLst>
              </p:cNvPr>
              <p:cNvSpPr txBox="1"/>
              <p:nvPr/>
            </p:nvSpPr>
            <p:spPr>
              <a:xfrm>
                <a:off x="0" y="214735"/>
                <a:ext cx="1603466" cy="138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00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𝑠𝑢𝑟𝑖𝑒𝑡𝑡𝑖𝑣𝑎</m:t>
                      </m:r>
                      <m:r>
                        <a:rPr lang="it-IT" sz="800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ctrlPr>
                            <a:rPr lang="it-IT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it-IT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</a:rPr>
                        <m:t>𝐶𝑜𝑑𝑜𝑚𝑖𝑛𝑖𝑜</m:t>
                      </m:r>
                    </m:oMath>
                  </m:oMathPara>
                </a14:m>
                <a:endParaRPr lang="it-IT" sz="80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BFCF303-D0C1-A440-8A9C-CD6BF1867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735"/>
                <a:ext cx="1603466" cy="138949"/>
              </a:xfrm>
              <a:prstGeom prst="rect">
                <a:avLst/>
              </a:prstGeom>
              <a:blipFill>
                <a:blip r:embed="rId3"/>
                <a:stretch>
                  <a:fillRect r="-794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114440-3F6B-7547-A512-1F1D148030DE}"/>
                  </a:ext>
                </a:extLst>
              </p:cNvPr>
              <p:cNvSpPr txBox="1"/>
              <p:nvPr/>
            </p:nvSpPr>
            <p:spPr>
              <a:xfrm>
                <a:off x="1668781" y="84106"/>
                <a:ext cx="1736272" cy="385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00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𝑖𝑛𝑣𝑒𝑟𝑠𝑎</m:t>
                      </m:r>
                      <m:r>
                        <a:rPr lang="it-IT" sz="800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it-IT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it-IT" sz="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it-IT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sz="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it-IT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sz="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𝑜𝑔𝑛𝑖</m:t>
                      </m:r>
                      <m:r>
                        <a:rPr lang="it-IT" sz="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𝑓𝑢𝑛𝑧𝑖𝑜𝑛𝑒</m:t>
                      </m:r>
                      <m:r>
                        <a:rPr lang="it-IT" sz="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𝑖𝑛𝑖𝑒𝑡𝑡𝑖𝑣𝑎</m:t>
                      </m:r>
                      <m:r>
                        <a:rPr lang="it-IT" sz="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è </m:t>
                      </m:r>
                      <m:r>
                        <a:rPr lang="it-IT" sz="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𝑖𝑛𝑣𝑒𝑟𝑡𝑖𝑏𝑖𝑙𝑒</m:t>
                      </m:r>
                      <m:r>
                        <a:rPr lang="it-IT" sz="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it-IT" sz="800" b="0" i="1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it-IT" sz="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𝑛𝑒𝑙</m:t>
                    </m:r>
                    <m:r>
                      <a:rPr lang="it-IT" sz="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𝑐𝑜𝑑𝑜𝑚𝑖𝑛𝑖𝑜</m:t>
                    </m:r>
                  </m:oMath>
                </a14:m>
                <a:r>
                  <a:rPr lang="it-IT" sz="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80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l</m:t>
                    </m:r>
                    <m:r>
                      <a:rPr lang="it-IT" sz="800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′</m:t>
                    </m:r>
                    <m:r>
                      <a:rPr lang="it-IT" sz="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𝑖𝑛𝑣𝑒𝑟𝑠𝑎</m:t>
                    </m:r>
                    <m:r>
                      <a:rPr lang="it-IT" sz="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è </m:t>
                    </m:r>
                    <m:r>
                      <a:rPr lang="it-IT" sz="8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𝑢𝑛𝑖𝑐𝑎</m:t>
                    </m:r>
                  </m:oMath>
                </a14:m>
                <a:endParaRPr lang="it-IT" sz="800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EC114440-3F6B-7547-A512-1F1D1480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81" y="84106"/>
                <a:ext cx="1736272" cy="385170"/>
              </a:xfrm>
              <a:prstGeom prst="rect">
                <a:avLst/>
              </a:prstGeom>
              <a:blipFill>
                <a:blip r:embed="rId4"/>
                <a:stretch>
                  <a:fillRect l="-2174" r="-725" b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450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44</Words>
  <Application>Microsoft Macintosh PowerPoint</Application>
  <PresentationFormat>A4 (21x29,7 cm)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Potrich, Elisa</dc:creator>
  <cp:lastModifiedBy>Potrich, Elisa</cp:lastModifiedBy>
  <cp:revision>3</cp:revision>
  <dcterms:created xsi:type="dcterms:W3CDTF">2025-01-23T06:43:42Z</dcterms:created>
  <dcterms:modified xsi:type="dcterms:W3CDTF">2025-01-23T07:12:46Z</dcterms:modified>
</cp:coreProperties>
</file>