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C4871-0FE8-0250-3A5C-3C345060E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36A06E-ACA3-4A0A-6128-26CCC83E0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7CC01-09D5-EAAA-F131-840345B8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5E8F-1D7D-84AB-9C7F-68C25531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F414-6A3E-FC17-B244-422D90A2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4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13FB-FC92-5F80-BE69-C31732DD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959E71-C147-4666-573A-9B5C2B31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F1B13-6417-0EF3-CBE1-613B90CE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A15CC-9797-F42A-0ECA-6DFA4864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971B6-65F7-88B9-E89B-2A7DC810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D4345D-A67E-5C34-BA3A-D9A58F8A4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4AC3D-81AF-8468-01D6-22037230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EE147-2CBB-189B-FC58-28193C7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531A8-D5F7-462B-D7EA-11DFBEB1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74320-153F-DDF4-626A-61903553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4373-F180-986F-9DF2-19AA5BF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68F0A-CF8A-2E9F-FAB4-52054311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605A-9012-A504-A550-7A2E69C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638A-989C-0F28-7F4F-B1D759C3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184-E7EE-DAC2-0152-7FD49FA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0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CF412-A8E6-D8E0-5F97-9ADD41A8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4A12C-148E-F1C0-CAD0-47FAB1B5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AA72B-EA26-4A59-F199-6FAD69A9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BA8C3-AFE4-7DA3-4D63-036A1240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1B854-81C1-A3D8-737B-38C735B8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A2E66-F791-F71A-F669-DD8242E1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02D8-5E5F-D5BE-EA54-63710147F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7F5C7-0A6A-AC96-4F8F-340F2DCE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EBAC2-E5D0-BD18-A028-812AA3F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29457-2486-B3C3-FF8D-07D8312C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A8380-3EC9-8DA5-BF04-8FB9E77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4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A6932-7A84-5F48-3864-6753047E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21993-0877-0999-0847-7D68E758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2892C-0A34-6832-A91E-3E13E132E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48CA1-3D74-7972-2312-595BA8208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81F96C-653E-AB19-F96F-00E716AB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07C9A4-CA72-025E-60AC-04CB14F1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0F7938-EF39-35AE-FDAB-761D45DB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4CE0E-CEE2-01C1-976B-265376E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7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22FC-5699-9BEA-303A-7A92AF03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BFE72-F928-8E82-CFB9-BEA313A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59321-EA92-C9DF-64EA-D0C682BB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61DF2-84C5-1435-F2E1-F7C6E4DB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86C41-A6CC-CD32-04FA-8F98B998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F205B-5F22-45D4-2F70-1E36FA57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3CD84-AB4E-5FA8-420E-3A582712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9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E9879-5353-AD3F-24C7-A142E5FD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06586-3430-767C-FA34-9BAC3454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800F1-32E7-78A5-9D50-92941B0F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26AD4-8F8E-D2E2-36A0-10DB8A59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07F06-2E0C-135D-A6BF-B026B320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82733-D18B-6AB1-2C38-A1E3D08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0F9B-EFC0-65D1-B0A5-FE050543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BDABD-2C35-1075-1891-6288080E4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055F-8D66-0A92-89C9-34AEC034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B850F-75FB-4590-BD09-52295D65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465CC-8C16-4065-E7E4-9455B26C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680A8-8E46-DA78-5661-7B6E0B5E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BADC4-1288-1195-D128-3E1907BA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4E409-2124-17E8-C209-A959B18D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2C67D-5DE9-905C-191D-FCD2A43D2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491B-26E5-413A-840A-249AB356B17B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9EDFB-C1FC-5B48-E9E0-1F81C58A9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3AA48-6519-334B-5AD6-8FAE9E479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31561-51D6-4D72-A9E2-5935FFAE1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4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F585C2-8C80-7C5D-396A-89C20DA27E0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03458" y="2003572"/>
            <a:ext cx="298508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25D838-B54C-FE0C-360A-0A021241788E}"/>
              </a:ext>
            </a:extLst>
          </p:cNvPr>
          <p:cNvSpPr/>
          <p:nvPr/>
        </p:nvSpPr>
        <p:spPr>
          <a:xfrm>
            <a:off x="5089321" y="276837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FE0C57-FDFC-53E5-165C-5750D581BBB8}"/>
              </a:ext>
            </a:extLst>
          </p:cNvPr>
          <p:cNvSpPr/>
          <p:nvPr/>
        </p:nvSpPr>
        <p:spPr>
          <a:xfrm>
            <a:off x="2590100" y="1621873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메인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7C4E60-948E-C60E-0DB4-70D9FF2F4A35}"/>
              </a:ext>
            </a:extLst>
          </p:cNvPr>
          <p:cNvSpPr/>
          <p:nvPr/>
        </p:nvSpPr>
        <p:spPr>
          <a:xfrm>
            <a:off x="7588542" y="1621873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교사 메인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AC146D-54C9-64BD-9FBF-F26ADBBF5151}"/>
              </a:ext>
            </a:extLst>
          </p:cNvPr>
          <p:cNvSpPr/>
          <p:nvPr/>
        </p:nvSpPr>
        <p:spPr>
          <a:xfrm>
            <a:off x="5374546" y="1716946"/>
            <a:ext cx="1442906" cy="573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실시간채팅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83D48-7DBC-9A60-9AF1-EF14F855226C}"/>
              </a:ext>
            </a:extLst>
          </p:cNvPr>
          <p:cNvSpPr/>
          <p:nvPr/>
        </p:nvSpPr>
        <p:spPr>
          <a:xfrm>
            <a:off x="6338931" y="2966910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등록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6A48FD-42B9-8E7E-5865-EE469E8F741B}"/>
              </a:ext>
            </a:extLst>
          </p:cNvPr>
          <p:cNvSpPr/>
          <p:nvPr/>
        </p:nvSpPr>
        <p:spPr>
          <a:xfrm>
            <a:off x="3849324" y="2966910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 연결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4CA8FB-4992-3A86-0627-FC7546D1B0DC}"/>
              </a:ext>
            </a:extLst>
          </p:cNvPr>
          <p:cNvSpPr/>
          <p:nvPr/>
        </p:nvSpPr>
        <p:spPr>
          <a:xfrm>
            <a:off x="1147544" y="2966910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입실</a:t>
            </a:r>
            <a:r>
              <a:rPr lang="en-US" altLang="ko-KR" dirty="0"/>
              <a:t>, </a:t>
            </a:r>
            <a:r>
              <a:rPr lang="ko-KR" altLang="en-US" dirty="0"/>
              <a:t>퇴실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72029-454F-27F4-86DD-38EFD31BA883}"/>
              </a:ext>
            </a:extLst>
          </p:cNvPr>
          <p:cNvSpPr/>
          <p:nvPr/>
        </p:nvSpPr>
        <p:spPr>
          <a:xfrm>
            <a:off x="9466976" y="2966910"/>
            <a:ext cx="2013358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출근</a:t>
            </a:r>
            <a:r>
              <a:rPr lang="en-US" altLang="ko-KR" dirty="0"/>
              <a:t>, </a:t>
            </a:r>
            <a:r>
              <a:rPr lang="ko-KR" altLang="en-US" dirty="0"/>
              <a:t>퇴근 기능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0585F27-B003-AEB7-88A1-5694D026F2F6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5180375" y="801674"/>
            <a:ext cx="581639" cy="37488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77C32BB-CD9D-F83F-8CDE-AC864E84CE8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679597" y="2051285"/>
            <a:ext cx="581639" cy="12496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1C29203-ED1F-F662-9E5D-727A7F749DA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55571" y="81444"/>
            <a:ext cx="581638" cy="24992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FFEF042-62DE-B63D-D7EC-DB85863DC40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054791" y="81443"/>
            <a:ext cx="581638" cy="24992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675D93-22B4-AC07-C7FF-43949987186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5400000">
            <a:off x="6434793" y="806481"/>
            <a:ext cx="581639" cy="373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5BC5DB1-786F-EFAA-736C-D789D0E55A8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3935572" y="2046478"/>
            <a:ext cx="581639" cy="12592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규환</dc:creator>
  <cp:lastModifiedBy>박 규환</cp:lastModifiedBy>
  <cp:revision>1</cp:revision>
  <dcterms:created xsi:type="dcterms:W3CDTF">2023-01-09T02:23:05Z</dcterms:created>
  <dcterms:modified xsi:type="dcterms:W3CDTF">2023-01-09T02:34:39Z</dcterms:modified>
</cp:coreProperties>
</file>