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35DDB-4CBD-4591-BBD6-5D92225B71CE}" v="22" dt="2021-10-15T11:05:21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 Madsen" userId="d7f02f54c9cb2477" providerId="LiveId" clId="{6C035DDB-4CBD-4591-BBD6-5D92225B71CE}"/>
    <pc:docChg chg="undo custSel addSld delSld modSld sldOrd">
      <pc:chgData name="Elisa Madsen" userId="d7f02f54c9cb2477" providerId="LiveId" clId="{6C035DDB-4CBD-4591-BBD6-5D92225B71CE}" dt="2021-10-15T11:09:34.402" v="1142" actId="14100"/>
      <pc:docMkLst>
        <pc:docMk/>
      </pc:docMkLst>
      <pc:sldChg chg="del">
        <pc:chgData name="Elisa Madsen" userId="d7f02f54c9cb2477" providerId="LiveId" clId="{6C035DDB-4CBD-4591-BBD6-5D92225B71CE}" dt="2021-10-15T10:52:52.299" v="500" actId="47"/>
        <pc:sldMkLst>
          <pc:docMk/>
          <pc:sldMk cId="1404848338" sldId="257"/>
        </pc:sldMkLst>
      </pc:sldChg>
      <pc:sldChg chg="add del">
        <pc:chgData name="Elisa Madsen" userId="d7f02f54c9cb2477" providerId="LiveId" clId="{6C035DDB-4CBD-4591-BBD6-5D92225B71CE}" dt="2021-10-15T10:52:53.882" v="501" actId="47"/>
        <pc:sldMkLst>
          <pc:docMk/>
          <pc:sldMk cId="2120858047" sldId="258"/>
        </pc:sldMkLst>
      </pc:sldChg>
      <pc:sldChg chg="add del">
        <pc:chgData name="Elisa Madsen" userId="d7f02f54c9cb2477" providerId="LiveId" clId="{6C035DDB-4CBD-4591-BBD6-5D92225B71CE}" dt="2021-10-15T10:52:50.782" v="499" actId="47"/>
        <pc:sldMkLst>
          <pc:docMk/>
          <pc:sldMk cId="135602218" sldId="259"/>
        </pc:sldMkLst>
      </pc:sldChg>
      <pc:sldChg chg="add del">
        <pc:chgData name="Elisa Madsen" userId="d7f02f54c9cb2477" providerId="LiveId" clId="{6C035DDB-4CBD-4591-BBD6-5D92225B71CE}" dt="2021-10-15T11:08:27.724" v="1136" actId="47"/>
        <pc:sldMkLst>
          <pc:docMk/>
          <pc:sldMk cId="2117663842" sldId="260"/>
        </pc:sldMkLst>
      </pc:sldChg>
      <pc:sldChg chg="modSp del mod">
        <pc:chgData name="Elisa Madsen" userId="d7f02f54c9cb2477" providerId="LiveId" clId="{6C035DDB-4CBD-4591-BBD6-5D92225B71CE}" dt="2021-10-15T10:56:25.876" v="540" actId="2696"/>
        <pc:sldMkLst>
          <pc:docMk/>
          <pc:sldMk cId="2937706415" sldId="261"/>
        </pc:sldMkLst>
        <pc:graphicFrameChg chg="mod modGraphic">
          <ac:chgData name="Elisa Madsen" userId="d7f02f54c9cb2477" providerId="LiveId" clId="{6C035DDB-4CBD-4591-BBD6-5D92225B71CE}" dt="2021-10-15T10:53:45.744" v="504" actId="14100"/>
          <ac:graphicFrameMkLst>
            <pc:docMk/>
            <pc:sldMk cId="2937706415" sldId="261"/>
            <ac:graphicFrameMk id="6" creationId="{64EA95CF-FE69-4806-BB20-1F934BB98360}"/>
          </ac:graphicFrameMkLst>
        </pc:graphicFrameChg>
      </pc:sldChg>
      <pc:sldChg chg="addSp delSp modSp new mod">
        <pc:chgData name="Elisa Madsen" userId="d7f02f54c9cb2477" providerId="LiveId" clId="{6C035DDB-4CBD-4591-BBD6-5D92225B71CE}" dt="2021-10-15T11:08:12.559" v="1135" actId="1076"/>
        <pc:sldMkLst>
          <pc:docMk/>
          <pc:sldMk cId="1045707234" sldId="262"/>
        </pc:sldMkLst>
        <pc:spChg chg="mod">
          <ac:chgData name="Elisa Madsen" userId="d7f02f54c9cb2477" providerId="LiveId" clId="{6C035DDB-4CBD-4591-BBD6-5D92225B71CE}" dt="2021-10-15T11:07:03.765" v="985" actId="1076"/>
          <ac:spMkLst>
            <pc:docMk/>
            <pc:sldMk cId="1045707234" sldId="262"/>
            <ac:spMk id="2" creationId="{C56D4CE9-FDD3-4C91-9FF3-3B8060F3A415}"/>
          </ac:spMkLst>
        </pc:spChg>
        <pc:spChg chg="del mod">
          <ac:chgData name="Elisa Madsen" userId="d7f02f54c9cb2477" providerId="LiveId" clId="{6C035DDB-4CBD-4591-BBD6-5D92225B71CE}" dt="2021-10-14T09:48:43.514" v="37" actId="3680"/>
          <ac:spMkLst>
            <pc:docMk/>
            <pc:sldMk cId="1045707234" sldId="262"/>
            <ac:spMk id="3" creationId="{B7350E9B-EAF8-4F41-84F6-0BE7CC1A64D6}"/>
          </ac:spMkLst>
        </pc:spChg>
        <pc:graphicFrameChg chg="add mod ord modGraphic">
          <ac:chgData name="Elisa Madsen" userId="d7f02f54c9cb2477" providerId="LiveId" clId="{6C035DDB-4CBD-4591-BBD6-5D92225B71CE}" dt="2021-10-15T11:08:12.559" v="1135" actId="1076"/>
          <ac:graphicFrameMkLst>
            <pc:docMk/>
            <pc:sldMk cId="1045707234" sldId="262"/>
            <ac:graphicFrameMk id="4" creationId="{4570A764-6685-49C4-A033-856B6B092FD5}"/>
          </ac:graphicFrameMkLst>
        </pc:graphicFrameChg>
      </pc:sldChg>
      <pc:sldChg chg="addSp delSp modSp new mod ord">
        <pc:chgData name="Elisa Madsen" userId="d7f02f54c9cb2477" providerId="LiveId" clId="{6C035DDB-4CBD-4591-BBD6-5D92225B71CE}" dt="2021-10-15T11:09:34.402" v="1142" actId="14100"/>
        <pc:sldMkLst>
          <pc:docMk/>
          <pc:sldMk cId="2859213243" sldId="263"/>
        </pc:sldMkLst>
        <pc:spChg chg="mod">
          <ac:chgData name="Elisa Madsen" userId="d7f02f54c9cb2477" providerId="LiveId" clId="{6C035DDB-4CBD-4591-BBD6-5D92225B71CE}" dt="2021-10-15T11:09:27.577" v="1141" actId="1076"/>
          <ac:spMkLst>
            <pc:docMk/>
            <pc:sldMk cId="2859213243" sldId="263"/>
            <ac:spMk id="2" creationId="{DFD11BD3-D359-431F-9DA1-8EF438CB08A2}"/>
          </ac:spMkLst>
        </pc:spChg>
        <pc:spChg chg="del">
          <ac:chgData name="Elisa Madsen" userId="d7f02f54c9cb2477" providerId="LiveId" clId="{6C035DDB-4CBD-4591-BBD6-5D92225B71CE}" dt="2021-10-15T10:54:37.654" v="506" actId="3680"/>
          <ac:spMkLst>
            <pc:docMk/>
            <pc:sldMk cId="2859213243" sldId="263"/>
            <ac:spMk id="3" creationId="{4C28E3B6-54D3-4F11-A579-25359A83D699}"/>
          </ac:spMkLst>
        </pc:spChg>
        <pc:spChg chg="add del mod">
          <ac:chgData name="Elisa Madsen" userId="d7f02f54c9cb2477" providerId="LiveId" clId="{6C035DDB-4CBD-4591-BBD6-5D92225B71CE}" dt="2021-10-15T10:58:34.099" v="565"/>
          <ac:spMkLst>
            <pc:docMk/>
            <pc:sldMk cId="2859213243" sldId="263"/>
            <ac:spMk id="6" creationId="{3D11F891-34CB-4C75-A951-885C00E5F774}"/>
          </ac:spMkLst>
        </pc:spChg>
        <pc:graphicFrameChg chg="add mod ord modGraphic">
          <ac:chgData name="Elisa Madsen" userId="d7f02f54c9cb2477" providerId="LiveId" clId="{6C035DDB-4CBD-4591-BBD6-5D92225B71CE}" dt="2021-10-15T11:09:34.402" v="1142" actId="14100"/>
          <ac:graphicFrameMkLst>
            <pc:docMk/>
            <pc:sldMk cId="2859213243" sldId="263"/>
            <ac:graphicFrameMk id="4" creationId="{A5C64DAE-2D99-4279-81A4-34780D7A9DF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8771A-15B1-4989-A732-913D7BDFD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Risikoanalyse og risikoplan for Marios Pizzabar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81F114A-F41A-40DD-8B23-FD1034FEC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Mikkel og Elisa – gruppe 4</a:t>
            </a:r>
          </a:p>
        </p:txBody>
      </p:sp>
    </p:spTree>
    <p:extLst>
      <p:ext uri="{BB962C8B-B14F-4D97-AF65-F5344CB8AC3E}">
        <p14:creationId xmlns:p14="http://schemas.microsoft.com/office/powerpoint/2010/main" val="36300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11BD3-D359-431F-9DA1-8EF438CB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884" y="859857"/>
            <a:ext cx="7958331" cy="1077229"/>
          </a:xfrm>
        </p:spPr>
        <p:txBody>
          <a:bodyPr/>
          <a:lstStyle/>
          <a:p>
            <a:r>
              <a:rPr lang="da-DK" dirty="0"/>
              <a:t>Sandsynlighed 1-5</a:t>
            </a:r>
            <a:br>
              <a:rPr lang="da-DK" dirty="0"/>
            </a:br>
            <a:r>
              <a:rPr lang="da-DK" dirty="0"/>
              <a:t>Konsekvens 1, 3, 7, 10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A5C64DAE-2D99-4279-81A4-34780D7A9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814080"/>
              </p:ext>
            </p:extLst>
          </p:nvPr>
        </p:nvGraphicFramePr>
        <p:xfrm>
          <a:off x="2125663" y="2056062"/>
          <a:ext cx="7796212" cy="428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12">
                  <a:extLst>
                    <a:ext uri="{9D8B030D-6E8A-4147-A177-3AD203B41FA5}">
                      <a16:colId xmlns:a16="http://schemas.microsoft.com/office/drawing/2014/main" val="2993856960"/>
                    </a:ext>
                  </a:extLst>
                </a:gridCol>
                <a:gridCol w="1956594">
                  <a:extLst>
                    <a:ext uri="{9D8B030D-6E8A-4147-A177-3AD203B41FA5}">
                      <a16:colId xmlns:a16="http://schemas.microsoft.com/office/drawing/2014/main" val="3774632763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1918135887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835077265"/>
                    </a:ext>
                  </a:extLst>
                </a:gridCol>
              </a:tblGrid>
              <a:tr h="403343">
                <a:tc>
                  <a:txBody>
                    <a:bodyPr/>
                    <a:lstStyle/>
                    <a:p>
                      <a:r>
                        <a:rPr lang="da-DK" dirty="0"/>
                        <a:t>Risikomoment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Sandsynlighed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Konsekvens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Produkt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12286"/>
                  </a:ext>
                </a:extLst>
              </a:tr>
              <a:tr h="69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Projektdeltager forlader 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43433"/>
                  </a:ext>
                </a:extLst>
              </a:tr>
              <a:tr h="69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Manglende test af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21029"/>
                  </a:ext>
                </a:extLst>
              </a:tr>
              <a:tr h="69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Systemet er for indviklet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36408"/>
                  </a:ext>
                </a:extLst>
              </a:tr>
              <a:tr h="69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For svært at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92977"/>
                  </a:ext>
                </a:extLst>
              </a:tr>
              <a:tr h="696180">
                <a:tc>
                  <a:txBody>
                    <a:bodyPr/>
                    <a:lstStyle/>
                    <a:p>
                      <a:r>
                        <a:rPr lang="da-DK" dirty="0"/>
                        <a:t>Sygdom blandt projektdeltager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2243"/>
                  </a:ext>
                </a:extLst>
              </a:tr>
              <a:tr h="403343">
                <a:tc>
                  <a:txBody>
                    <a:bodyPr/>
                    <a:lstStyle/>
                    <a:p>
                      <a:r>
                        <a:rPr lang="da-DK" dirty="0"/>
                        <a:t>Hardware </a:t>
                      </a:r>
                      <a:r>
                        <a:rPr lang="da-DK" dirty="0" err="1"/>
                        <a:t>failure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5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1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D4CE9-FDD3-4C91-9FF3-3B8060F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333" y="379431"/>
            <a:ext cx="7958331" cy="1077229"/>
          </a:xfrm>
        </p:spPr>
        <p:txBody>
          <a:bodyPr/>
          <a:lstStyle/>
          <a:p>
            <a:r>
              <a:rPr lang="da-DK" dirty="0"/>
              <a:t>Udvidet risikoplan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570A764-6685-49C4-A033-856B6B092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234315"/>
              </p:ext>
            </p:extLst>
          </p:nvPr>
        </p:nvGraphicFramePr>
        <p:xfrm>
          <a:off x="1247775" y="999629"/>
          <a:ext cx="9877425" cy="56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485">
                  <a:extLst>
                    <a:ext uri="{9D8B030D-6E8A-4147-A177-3AD203B41FA5}">
                      <a16:colId xmlns:a16="http://schemas.microsoft.com/office/drawing/2014/main" val="3695339765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2812927021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353451871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731056160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1109125086"/>
                    </a:ext>
                  </a:extLst>
                </a:gridCol>
              </a:tblGrid>
              <a:tr h="701200">
                <a:tc>
                  <a:txBody>
                    <a:bodyPr/>
                    <a:lstStyle/>
                    <a:p>
                      <a:r>
                        <a:rPr lang="da-DK" dirty="0"/>
                        <a:t>Risikomoment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Præventiv </a:t>
                      </a:r>
                    </a:p>
                    <a:p>
                      <a:r>
                        <a:rPr lang="da-DK" dirty="0"/>
                        <a:t>tiltag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Ansvarlig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Løsningsforslag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Ansvarlig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2388"/>
                  </a:ext>
                </a:extLst>
              </a:tr>
              <a:tr h="701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Projektdeltager forlader projekt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God stemning og lyt til hinanden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Alle projektansvarlige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Gå ud og drikke en øl sammen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første til at tage initiativ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53431"/>
                  </a:ext>
                </a:extLst>
              </a:tr>
              <a:tr h="406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Manglende test af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Test af kode undervejs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ansvarlige for den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Teste og rette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Begge projektansvarlige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8812"/>
                  </a:ext>
                </a:extLst>
              </a:tr>
              <a:tr h="406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Systemet er for indviklet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Sørge for det er simpelt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ansvarlige for den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Refakturering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Begge projektansvarlige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3043"/>
                  </a:ext>
                </a:extLst>
              </a:tr>
              <a:tr h="406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For svært at 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Google er din 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Begge projektansvarlige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Spørge om hjælp fra underviser/bruge </a:t>
                      </a:r>
                      <a:r>
                        <a:rPr lang="da-DK" dirty="0" err="1"/>
                        <a:t>codelab</a:t>
                      </a:r>
                      <a:r>
                        <a:rPr lang="da-DK" dirty="0"/>
                        <a:t>/google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Begge projektansvarlige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5434"/>
                  </a:ext>
                </a:extLst>
              </a:tr>
              <a:tr h="406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Sygdom blandt projektdeltagere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Ordentlig påklædning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individuelle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Arbejde hjemmefra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der er syg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97269"/>
                  </a:ext>
                </a:extLst>
              </a:tr>
              <a:tr h="406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Hardware </a:t>
                      </a:r>
                      <a:r>
                        <a:rPr lang="da-DK" dirty="0" err="1"/>
                        <a:t>failure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Pas på din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individuelle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Husk og </a:t>
                      </a:r>
                      <a:r>
                        <a:rPr lang="da-DK" dirty="0" err="1"/>
                        <a:t>committ</a:t>
                      </a:r>
                      <a:r>
                        <a:rPr lang="da-DK" dirty="0"/>
                        <a:t> og push til </a:t>
                      </a:r>
                      <a:r>
                        <a:rPr lang="da-DK" dirty="0" err="1"/>
                        <a:t>github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Den der ødelægger sin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0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77</TotalTime>
  <Words>188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Risikoanalyse og risikoplan for Marios Pizzabar</vt:lpstr>
      <vt:lpstr>Sandsynlighed 1-5 Konsekvens 1, 3, 7, 10</vt:lpstr>
      <vt:lpstr>Udvidet risikoplan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 og risikoplan for Marios Pizzabar</dc:title>
  <dc:creator>Elisa Madsen</dc:creator>
  <cp:lastModifiedBy>Elisa Madsen</cp:lastModifiedBy>
  <cp:revision>1</cp:revision>
  <dcterms:created xsi:type="dcterms:W3CDTF">2021-10-14T09:30:25Z</dcterms:created>
  <dcterms:modified xsi:type="dcterms:W3CDTF">2021-10-15T11:09:36Z</dcterms:modified>
</cp:coreProperties>
</file>