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5" r:id="rId41"/>
    <p:sldId id="286" r:id="rId42"/>
    <p:sldId id="287" r:id="rId43"/>
    <p:sldId id="288" r:id="rId44"/>
    <p:sldId id="261" r:id="rId45"/>
    <p:sldId id="262" r:id="rId46"/>
    <p:sldId id="289" r:id="rId47"/>
    <p:sldId id="290" r:id="rId48"/>
    <p:sldId id="291" r:id="rId49"/>
    <p:sldId id="292" r:id="rId5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422F-3119-4F86-9FF7-1E1A35B07A4A}" type="datetimeFigureOut">
              <a:rPr lang="it-IT" smtClean="0"/>
              <a:t>26/05/2015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73D8-DD5E-4E52-8D1E-E50E9A74AB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299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422F-3119-4F86-9FF7-1E1A35B07A4A}" type="datetimeFigureOut">
              <a:rPr lang="it-IT" smtClean="0"/>
              <a:t>26/05/2015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73D8-DD5E-4E52-8D1E-E50E9A74AB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779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422F-3119-4F86-9FF7-1E1A35B07A4A}" type="datetimeFigureOut">
              <a:rPr lang="it-IT" smtClean="0"/>
              <a:t>26/05/2015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73D8-DD5E-4E52-8D1E-E50E9A74AB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282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422F-3119-4F86-9FF7-1E1A35B07A4A}" type="datetimeFigureOut">
              <a:rPr lang="it-IT" smtClean="0"/>
              <a:t>26/05/2015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73D8-DD5E-4E52-8D1E-E50E9A74AB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359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422F-3119-4F86-9FF7-1E1A35B07A4A}" type="datetimeFigureOut">
              <a:rPr lang="it-IT" smtClean="0"/>
              <a:t>26/05/2015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73D8-DD5E-4E52-8D1E-E50E9A74AB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656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422F-3119-4F86-9FF7-1E1A35B07A4A}" type="datetimeFigureOut">
              <a:rPr lang="it-IT" smtClean="0"/>
              <a:t>26/05/2015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73D8-DD5E-4E52-8D1E-E50E9A74AB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532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422F-3119-4F86-9FF7-1E1A35B07A4A}" type="datetimeFigureOut">
              <a:rPr lang="it-IT" smtClean="0"/>
              <a:t>26/05/2015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73D8-DD5E-4E52-8D1E-E50E9A74AB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33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422F-3119-4F86-9FF7-1E1A35B07A4A}" type="datetimeFigureOut">
              <a:rPr lang="it-IT" smtClean="0"/>
              <a:t>26/05/2015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73D8-DD5E-4E52-8D1E-E50E9A74AB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435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422F-3119-4F86-9FF7-1E1A35B07A4A}" type="datetimeFigureOut">
              <a:rPr lang="it-IT" smtClean="0"/>
              <a:t>26/05/2015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73D8-DD5E-4E52-8D1E-E50E9A74AB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09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422F-3119-4F86-9FF7-1E1A35B07A4A}" type="datetimeFigureOut">
              <a:rPr lang="it-IT" smtClean="0"/>
              <a:t>26/05/2015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73D8-DD5E-4E52-8D1E-E50E9A74AB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967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422F-3119-4F86-9FF7-1E1A35B07A4A}" type="datetimeFigureOut">
              <a:rPr lang="it-IT" smtClean="0"/>
              <a:t>26/05/2015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73D8-DD5E-4E52-8D1E-E50E9A74AB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704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C422F-3119-4F86-9FF7-1E1A35B07A4A}" type="datetimeFigureOut">
              <a:rPr lang="it-IT" smtClean="0"/>
              <a:t>26/05/2015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573D8-DD5E-4E52-8D1E-E50E9A74AB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061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Esercizi da temi d’esame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938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2147888"/>
            <a:ext cx="902017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2998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2986088"/>
            <a:ext cx="90106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8586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2590800"/>
            <a:ext cx="90201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24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2943225"/>
            <a:ext cx="90678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963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2476500"/>
            <a:ext cx="90487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376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3067050"/>
            <a:ext cx="90011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246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2228850"/>
            <a:ext cx="89535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5389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681163"/>
            <a:ext cx="894397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5029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924050"/>
            <a:ext cx="89725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935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3057525"/>
            <a:ext cx="89344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3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(28-6-2013</a:t>
            </a:r>
            <a:r>
              <a:rPr lang="it-IT" dirty="0"/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8"/>
            <a:ext cx="549592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678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(</a:t>
            </a:r>
            <a:r>
              <a:rPr lang="it-IT" dirty="0" err="1" smtClean="0"/>
              <a:t>tde</a:t>
            </a:r>
            <a:r>
              <a:rPr lang="it-IT" dirty="0" smtClean="0"/>
              <a:t> 28-6-2013)</a:t>
            </a:r>
            <a:endParaRPr lang="it-IT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2614613"/>
            <a:ext cx="91154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279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8680"/>
            <a:ext cx="33528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3525"/>
            <a:ext cx="9116318" cy="238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5666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3148013"/>
            <a:ext cx="8772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022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1176338"/>
            <a:ext cx="873442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349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2185988"/>
            <a:ext cx="87915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837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5" y="127645"/>
            <a:ext cx="759142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4" y="2708920"/>
            <a:ext cx="901065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724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(17-7-2013</a:t>
            </a:r>
            <a:r>
              <a:rPr lang="it-IT" dirty="0"/>
              <a:t>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2952750"/>
            <a:ext cx="90392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291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" y="476672"/>
            <a:ext cx="9144000" cy="5454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719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095375"/>
            <a:ext cx="820102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0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92696"/>
            <a:ext cx="90106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6" y="1559471"/>
            <a:ext cx="57912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104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390525"/>
            <a:ext cx="9039225" cy="607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158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180229"/>
            <a:ext cx="9144001" cy="262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527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"/>
            <a:ext cx="8537773" cy="686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643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89" y="1412776"/>
            <a:ext cx="9144000" cy="1501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1689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3109913"/>
            <a:ext cx="69056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913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3090863"/>
            <a:ext cx="29337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9572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700338"/>
            <a:ext cx="58674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0701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(</a:t>
            </a:r>
            <a:r>
              <a:rPr lang="it-IT" dirty="0" err="1" smtClean="0"/>
              <a:t>tde</a:t>
            </a:r>
            <a:r>
              <a:rPr lang="it-IT" dirty="0" smtClean="0"/>
              <a:t> 17-7-2013)</a:t>
            </a:r>
            <a:endParaRPr lang="it-IT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714500"/>
            <a:ext cx="90297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716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3076575"/>
            <a:ext cx="91059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9963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2676525"/>
            <a:ext cx="90297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39183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196752"/>
            <a:ext cx="90297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98532"/>
            <a:ext cx="76676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12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081338"/>
            <a:ext cx="90678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6170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(5-9-2013</a:t>
            </a:r>
            <a:r>
              <a:rPr lang="it-IT" dirty="0"/>
              <a:t>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816"/>
            <a:ext cx="9144000" cy="10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69252"/>
            <a:ext cx="9144000" cy="2383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01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8504" cy="68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0976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260648"/>
            <a:ext cx="90201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2598"/>
            <a:ext cx="2486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24744"/>
            <a:ext cx="8486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795463"/>
            <a:ext cx="900112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03621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(5-9-2013</a:t>
            </a:r>
            <a:r>
              <a:rPr lang="it-IT" dirty="0"/>
              <a:t>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1514475"/>
            <a:ext cx="902017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5334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(17-9-2013)</a:t>
            </a:r>
            <a:endParaRPr lang="it-I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571625"/>
            <a:ext cx="91249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2967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(17-9-2013)</a:t>
            </a:r>
            <a:endParaRPr lang="it-I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268760"/>
            <a:ext cx="9108504" cy="529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88645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0263"/>
            <a:ext cx="91630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(</a:t>
            </a:r>
            <a:r>
              <a:rPr lang="it-IT" dirty="0" err="1" smtClean="0"/>
              <a:t>tde</a:t>
            </a:r>
            <a:r>
              <a:rPr lang="it-IT" dirty="0" smtClean="0"/>
              <a:t> 27-2-2014)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01837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057275"/>
            <a:ext cx="904875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it-IT" dirty="0" smtClean="0"/>
              <a:t>Esercizio (</a:t>
            </a:r>
            <a:r>
              <a:rPr lang="it-IT" dirty="0" err="1" smtClean="0"/>
              <a:t>tde</a:t>
            </a:r>
            <a:r>
              <a:rPr lang="it-IT" dirty="0" smtClean="0"/>
              <a:t> 27-2-2014)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07373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(</a:t>
            </a:r>
            <a:r>
              <a:rPr lang="it-IT" dirty="0" err="1" smtClean="0"/>
              <a:t>tde</a:t>
            </a:r>
            <a:r>
              <a:rPr lang="it-IT" dirty="0" smtClean="0"/>
              <a:t> 12-2-2014)</a:t>
            </a:r>
            <a:endParaRPr lang="it-I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700808"/>
            <a:ext cx="89725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747963"/>
            <a:ext cx="88106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79925"/>
            <a:ext cx="882967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2474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(</a:t>
            </a:r>
            <a:r>
              <a:rPr lang="it-IT" dirty="0" err="1" smtClean="0"/>
              <a:t>tde</a:t>
            </a:r>
            <a:r>
              <a:rPr lang="it-IT" dirty="0" smtClean="0"/>
              <a:t> 12-2-2014)</a:t>
            </a:r>
            <a:endParaRPr lang="it-I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0678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939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3014663"/>
            <a:ext cx="89630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138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9715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988840"/>
            <a:ext cx="90678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99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30"/>
            <a:ext cx="90868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21245"/>
            <a:ext cx="9334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37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30"/>
            <a:ext cx="90868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21245"/>
            <a:ext cx="9334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994" y="2321245"/>
            <a:ext cx="22669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80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7" y="44624"/>
            <a:ext cx="9010650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6" y="5805264"/>
            <a:ext cx="33051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8437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58</Words>
  <Application>Microsoft Office PowerPoint</Application>
  <PresentationFormat>Presentazione su schermo (4:3)</PresentationFormat>
  <Paragraphs>13</Paragraphs>
  <Slides>49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49</vt:i4>
      </vt:variant>
    </vt:vector>
  </HeadingPairs>
  <TitlesOfParts>
    <vt:vector size="50" baseType="lpstr">
      <vt:lpstr>Tema di Office</vt:lpstr>
      <vt:lpstr>Esercizi da temi d’esame</vt:lpstr>
      <vt:lpstr>Esercizio (28-6-2013)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Esercizio (tde 28-6-2013)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Esercizio (17-7-2013)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Esercizio (tde 17-7-2013)</vt:lpstr>
      <vt:lpstr>Presentazione standard di PowerPoint</vt:lpstr>
      <vt:lpstr>Presentazione standard di PowerPoint</vt:lpstr>
      <vt:lpstr>Presentazione standard di PowerPoint</vt:lpstr>
      <vt:lpstr>Esercizio (5-9-2013)</vt:lpstr>
      <vt:lpstr>Presentazione standard di PowerPoint</vt:lpstr>
      <vt:lpstr>Presentazione standard di PowerPoint</vt:lpstr>
      <vt:lpstr>Esercizio (5-9-2013)</vt:lpstr>
      <vt:lpstr>Esercizio (17-9-2013)</vt:lpstr>
      <vt:lpstr>Esercizio (17-9-2013)</vt:lpstr>
      <vt:lpstr>Esercizio (tde 27-2-2014)</vt:lpstr>
      <vt:lpstr>Esercizio (tde 27-2-2014)</vt:lpstr>
      <vt:lpstr>Esercizio (tde 12-2-2014)</vt:lpstr>
      <vt:lpstr>Esercizio (tde 12-2-2014)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campi</dc:creator>
  <cp:lastModifiedBy>campi</cp:lastModifiedBy>
  <cp:revision>19</cp:revision>
  <dcterms:created xsi:type="dcterms:W3CDTF">2014-06-15T13:08:33Z</dcterms:created>
  <dcterms:modified xsi:type="dcterms:W3CDTF">2015-05-26T21:44:03Z</dcterms:modified>
</cp:coreProperties>
</file>