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66" r:id="rId4"/>
    <p:sldId id="261" r:id="rId5"/>
    <p:sldId id="268" r:id="rId6"/>
    <p:sldId id="262" r:id="rId7"/>
    <p:sldId id="267" r:id="rId8"/>
    <p:sldId id="263" r:id="rId9"/>
    <p:sldId id="269" r:id="rId10"/>
    <p:sldId id="264" r:id="rId11"/>
    <p:sldId id="270" r:id="rId12"/>
    <p:sldId id="265" r:id="rId13"/>
    <p:sldId id="271" r:id="rId14"/>
    <p:sldId id="273" r:id="rId15"/>
    <p:sldId id="272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DF7E9"/>
    <a:srgbClr val="E2FFE1"/>
    <a:srgbClr val="FDECAA"/>
    <a:srgbClr val="E6E6E6"/>
    <a:srgbClr val="F9D893"/>
    <a:srgbClr val="FDFADB"/>
    <a:srgbClr val="FF9999"/>
    <a:srgbClr val="FF3131"/>
    <a:srgbClr val="E9F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70" y="-269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8D804-BACE-4846-BFFB-E5EBA905CDD0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E7175-5DC2-4D66-A9C8-563582CE6B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53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7175-5DC2-4D66-A9C8-563582CE6BC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0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7B2E-5676-44A8-810D-B73702697AEA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E8E1-8A52-4F11-AAA1-59BE01387690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1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7739-0A1A-4DDB-930F-BD9CD32983F0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A8EC-1880-4E72-9BF1-056AD9A269BE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9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157E-107F-486F-9EA0-329820D02B01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7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12DD-D6FC-4330-9618-8306B8466C20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3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4B4-04EA-429E-A48D-82FFE1C0F0BA}" type="datetime1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DC9F-C0C9-4BFE-A2E5-89CF3D8477F5}" type="datetime1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6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DE56-C75B-415C-BD89-247D49E98A07}" type="datetime1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3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E327-41D9-4A8E-A399-B32F1E966185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C98C-93E2-47E1-8907-A082EFEFF8DF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1BD2-E6E1-4C08-A323-079A15DE7149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A530-F4A4-4297-A6F1-1DC68774A9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6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lisaaMartins/Ebook-com-ChatGPT-MidJourne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1003" y="461665"/>
            <a:ext cx="9612203" cy="12387013"/>
          </a:xfrm>
          <a:prstGeom prst="rect">
            <a:avLst/>
          </a:prstGeom>
          <a:solidFill>
            <a:srgbClr val="D5E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" y="447820"/>
            <a:ext cx="9595067" cy="116419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flipH="1">
            <a:off x="-11004" y="12038988"/>
            <a:ext cx="9629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err="1" smtClean="0">
                <a:solidFill>
                  <a:srgbClr val="FF0000"/>
                </a:solidFill>
                <a:latin typeface="Castellar" panose="020A0402060406010301" pitchFamily="18" charset="0"/>
              </a:rPr>
              <a:t>Aikko</a:t>
            </a:r>
            <a:r>
              <a:rPr lang="pt-BR" sz="4000" b="1" dirty="0" smtClean="0">
                <a:solidFill>
                  <a:srgbClr val="FF0000"/>
                </a:solidFill>
                <a:latin typeface="Castellar" panose="020A0402060406010301" pitchFamily="18" charset="0"/>
              </a:rPr>
              <a:t> e o fio vermelho</a:t>
            </a:r>
            <a:endParaRPr lang="pt-BR" sz="4000" b="1" dirty="0">
              <a:solidFill>
                <a:srgbClr val="FF0000"/>
              </a:solidFill>
              <a:latin typeface="Castellar" panose="020A0402060406010301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 flipH="1">
            <a:off x="556260" y="0"/>
            <a:ext cx="842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latin typeface="Castellar" panose="020A0402060406010301" pitchFamily="18" charset="0"/>
              </a:rPr>
              <a:t>Elisa Martins</a:t>
            </a:r>
            <a:endParaRPr lang="pt-BR" sz="2400" b="1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9601200" cy="461665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16932" y="142359"/>
            <a:ext cx="9601200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astellar" panose="020A0402060406010301" pitchFamily="18" charset="0"/>
              </a:rPr>
              <a:t>ELISA MARTINS</a:t>
            </a:r>
            <a:endParaRPr lang="pt-BR" sz="3600" b="1" dirty="0" smtClean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901453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A Reflexão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-274320" y="3904619"/>
            <a:ext cx="96012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 smtClean="0">
                <a:ln>
                  <a:solidFill>
                    <a:schemeClr val="tx1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2" name="Divisa 1"/>
          <p:cNvSpPr/>
          <p:nvPr/>
        </p:nvSpPr>
        <p:spPr>
          <a:xfrm>
            <a:off x="3323082" y="10675344"/>
            <a:ext cx="821436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4381500" y="10644956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5402580" y="1067534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8340" y="1041365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Impact" panose="020B0806030902050204" pitchFamily="34" charset="0"/>
              </a:rPr>
              <a:t>A reflexão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8516" y="1719848"/>
            <a:ext cx="8324167" cy="9591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De volta em casa, </a:t>
            </a:r>
            <a:r>
              <a:rPr lang="pt-BR" sz="2400" dirty="0" err="1"/>
              <a:t>Aikko</a:t>
            </a:r>
            <a:r>
              <a:rPr lang="pt-BR" sz="2400" dirty="0"/>
              <a:t> contou à avó sobre Taro. A avó sorriu e disse</a:t>
            </a:r>
            <a:r>
              <a:rPr lang="pt-BR" sz="2400" dirty="0" smtClean="0"/>
              <a:t>:</a:t>
            </a:r>
            <a:endParaRPr lang="pt-BR" sz="2400" dirty="0"/>
          </a:p>
          <a:p>
            <a:pPr algn="just">
              <a:lnSpc>
                <a:spcPct val="200000"/>
              </a:lnSpc>
            </a:pPr>
            <a:r>
              <a:rPr lang="pt-BR" sz="2400" dirty="0"/>
              <a:t>— Viu, </a:t>
            </a:r>
            <a:r>
              <a:rPr lang="pt-BR" sz="2400" dirty="0" err="1"/>
              <a:t>Aikko</a:t>
            </a:r>
            <a:r>
              <a:rPr lang="pt-BR" sz="2400" dirty="0"/>
              <a:t>? O fio vermelho te trouxe Taro. Às vezes, o fio não é visível, mas sentimos a ligação em nosso coração</a:t>
            </a:r>
            <a:r>
              <a:rPr lang="pt-BR" sz="2400" dirty="0" smtClean="0"/>
              <a:t>.</a:t>
            </a:r>
            <a:endParaRPr lang="pt-BR" sz="2400" dirty="0"/>
          </a:p>
          <a:p>
            <a:pPr algn="just">
              <a:lnSpc>
                <a:spcPct val="200000"/>
              </a:lnSpc>
            </a:pPr>
            <a:r>
              <a:rPr lang="pt-BR" sz="2400" dirty="0" err="1"/>
              <a:t>Aikko</a:t>
            </a:r>
            <a:r>
              <a:rPr lang="pt-BR" sz="2400" dirty="0"/>
              <a:t> abraçou Taro e pensou nas palavras da avó. Percebeu que o fio vermelho não era apenas sobre encontrar um grande amor, mas sobre todas as conexões especiais em nossas vidas — amigos, família e até mesmo animais de estimação</a:t>
            </a:r>
            <a:r>
              <a:rPr lang="pt-BR" sz="24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Nos dias seguintes, </a:t>
            </a:r>
            <a:r>
              <a:rPr lang="pt-BR" sz="2400" dirty="0" err="1"/>
              <a:t>Aikko</a:t>
            </a:r>
            <a:r>
              <a:rPr lang="pt-BR" sz="2400" dirty="0"/>
              <a:t> começou a perceber o fio vermelho em todos os lugares. Quando ajudava um amigo na escola, quando fazia novos amigos no parque, ou quando compartilhava um sorriso com alguém triste. Ela entendeu que o fio vermelho estava presente sempre que havia amor e bondade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2" name="Pentágono 1"/>
          <p:cNvSpPr/>
          <p:nvPr/>
        </p:nvSpPr>
        <p:spPr>
          <a:xfrm rot="5400000">
            <a:off x="-380710" y="650798"/>
            <a:ext cx="1726620" cy="411480"/>
          </a:xfrm>
          <a:prstGeom prst="homePlat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4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16933"/>
            <a:ext cx="9601200" cy="12801600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884689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O Fio Vermelho no Dia a Dia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-274320" y="3904619"/>
            <a:ext cx="96012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 smtClean="0">
                <a:ln>
                  <a:solidFill>
                    <a:schemeClr val="tx1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2" name="Divisa 1"/>
          <p:cNvSpPr/>
          <p:nvPr/>
        </p:nvSpPr>
        <p:spPr>
          <a:xfrm>
            <a:off x="3323082" y="11467824"/>
            <a:ext cx="821436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4381500" y="11437436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5402580" y="1146782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34677" y="12222061"/>
            <a:ext cx="3240405" cy="681567"/>
          </a:xfrm>
        </p:spPr>
        <p:txBody>
          <a:bodyPr/>
          <a:lstStyle/>
          <a:p>
            <a:r>
              <a:rPr lang="pt-BR" dirty="0" err="1" smtClean="0"/>
              <a:t>Aikko</a:t>
            </a:r>
            <a:r>
              <a:rPr lang="pt-BR" dirty="0" smtClean="0"/>
              <a:t> e o Fio vermelho - Elisa Martins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fld id="{5D08A530-F4A4-4297-A6F1-1DC68774A93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8340" y="1041365"/>
            <a:ext cx="579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Impact" panose="020B0806030902050204" pitchFamily="34" charset="0"/>
              </a:rPr>
              <a:t>O Fio Vermelho no dia a dia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8340" y="1794971"/>
            <a:ext cx="8324167" cy="81142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 smtClean="0"/>
              <a:t>E </a:t>
            </a:r>
            <a:r>
              <a:rPr lang="pt-BR" sz="2400" dirty="0"/>
              <a:t>assim, </a:t>
            </a:r>
            <a:r>
              <a:rPr lang="pt-BR" sz="2400" dirty="0" err="1"/>
              <a:t>Aikko</a:t>
            </a:r>
            <a:r>
              <a:rPr lang="pt-BR" sz="2400" dirty="0"/>
              <a:t> cresceu sabendo que o fio vermelho era uma lembrança de que estamos todos conectados. Ela aprendeu que devemos valorizar cada encontro e cada amizade, porque todos têm um papel especial em nossas vidas</a:t>
            </a:r>
            <a:r>
              <a:rPr lang="pt-BR" sz="2400" dirty="0" smtClean="0"/>
              <a:t>.</a:t>
            </a:r>
            <a:endParaRPr lang="pt-BR" sz="2400" dirty="0"/>
          </a:p>
          <a:p>
            <a:pPr algn="just">
              <a:lnSpc>
                <a:spcPct val="200000"/>
              </a:lnSpc>
            </a:pPr>
            <a:r>
              <a:rPr lang="pt-BR" sz="2400" dirty="0"/>
              <a:t>E você, já encontrou alguém especial em seu caminho? Talvez vocês também estejam ligados pelo fio vermelho</a:t>
            </a:r>
            <a:r>
              <a:rPr lang="pt-BR" sz="2400" dirty="0" smtClean="0"/>
              <a:t>!</a:t>
            </a:r>
            <a:endParaRPr lang="pt-BR" sz="2400" dirty="0"/>
          </a:p>
          <a:p>
            <a:pPr algn="just">
              <a:lnSpc>
                <a:spcPct val="200000"/>
              </a:lnSpc>
            </a:pPr>
            <a:r>
              <a:rPr lang="pt-BR" sz="2400" dirty="0" smtClean="0"/>
              <a:t>Lembre-se</a:t>
            </a:r>
            <a:r>
              <a:rPr lang="pt-BR" sz="2400" dirty="0"/>
              <a:t>, </a:t>
            </a:r>
            <a:r>
              <a:rPr lang="pt-BR" sz="2400" dirty="0" smtClean="0"/>
              <a:t>o </a:t>
            </a:r>
            <a:r>
              <a:rPr lang="pt-BR" sz="2400" dirty="0"/>
              <a:t>fio vermelho nos ensina que nunca estamos sozinhos. Sempre há alguém especial esperando por nós, seja um amigo, um familiar ou até mesmo um bichinho de estimação. A importância está em valorizar e cuidar dessas conexões com amor e carinho.</a:t>
            </a:r>
          </a:p>
        </p:txBody>
      </p:sp>
      <p:sp>
        <p:nvSpPr>
          <p:cNvPr id="2" name="Pentágono 1"/>
          <p:cNvSpPr/>
          <p:nvPr/>
        </p:nvSpPr>
        <p:spPr>
          <a:xfrm rot="5400000">
            <a:off x="-380710" y="650798"/>
            <a:ext cx="1726620" cy="411480"/>
          </a:xfrm>
          <a:prstGeom prst="homePlat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16933"/>
            <a:ext cx="9601200" cy="12801600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627133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atin typeface="Impact" panose="020B0806030902050204" pitchFamily="34" charset="0"/>
              </a:rPr>
              <a:t>AGRADECIMENTOS</a:t>
            </a:r>
            <a:endParaRPr lang="pt-BR" sz="7200" dirty="0">
              <a:latin typeface="Impact" panose="020B0806030902050204" pitchFamily="34" charset="0"/>
            </a:endParaRPr>
          </a:p>
        </p:txBody>
      </p:sp>
      <p:sp>
        <p:nvSpPr>
          <p:cNvPr id="2" name="Divisa 1"/>
          <p:cNvSpPr/>
          <p:nvPr/>
        </p:nvSpPr>
        <p:spPr>
          <a:xfrm>
            <a:off x="3323082" y="7901664"/>
            <a:ext cx="821436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4411980" y="7871276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5433060" y="790166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34677" y="12222061"/>
            <a:ext cx="3240405" cy="681567"/>
          </a:xfrm>
        </p:spPr>
        <p:txBody>
          <a:bodyPr/>
          <a:lstStyle/>
          <a:p>
            <a:r>
              <a:rPr lang="pt-BR" dirty="0" err="1" smtClean="0"/>
              <a:t>Aikko</a:t>
            </a:r>
            <a:r>
              <a:rPr lang="pt-BR" dirty="0" smtClean="0"/>
              <a:t> e o Fio vermelho - Elisa Martins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fld id="{5D08A530-F4A4-4297-A6F1-1DC68774A935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4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99423" y="740910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Aikko</a:t>
            </a:r>
            <a:r>
              <a:rPr lang="pt-BR" dirty="0" smtClean="0"/>
              <a:t> e o Fio vermelho – Elisa Martins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931728" y="718894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7030A0"/>
                </a:solidFill>
                <a:hlinkClick r:id="rId2"/>
              </a:rPr>
              <a:t>https://github.com/ElisaaMartins/Ebook-com-ChatGPT-MidJourney</a:t>
            </a:r>
            <a:endParaRPr lang="pt-BR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entágono 14"/>
          <p:cNvSpPr/>
          <p:nvPr/>
        </p:nvSpPr>
        <p:spPr>
          <a:xfrm rot="5400000">
            <a:off x="-136870" y="650798"/>
            <a:ext cx="1726620" cy="411480"/>
          </a:xfrm>
          <a:prstGeom prst="homePlat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2" descr="Separator Line PNG Transparent Images Free Download | Vector Files | Pngt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11" y="486580"/>
            <a:ext cx="5933350" cy="261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728" y="8139044"/>
            <a:ext cx="7109940" cy="28941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854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-38100" y="9132207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atin typeface="Impact" panose="020B0806030902050204" pitchFamily="34" charset="0"/>
              </a:rPr>
              <a:t>A descoberta de </a:t>
            </a:r>
            <a:r>
              <a:rPr lang="pt-BR" sz="7200" dirty="0" err="1" smtClean="0">
                <a:latin typeface="Impact" panose="020B0806030902050204" pitchFamily="34" charset="0"/>
              </a:rPr>
              <a:t>Aikko</a:t>
            </a:r>
            <a:endParaRPr lang="pt-BR" sz="1400" dirty="0"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274320" y="3904619"/>
            <a:ext cx="96012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 smtClean="0">
                <a:ln>
                  <a:solidFill>
                    <a:schemeClr val="tx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" name="Divisa 1"/>
          <p:cNvSpPr/>
          <p:nvPr/>
        </p:nvSpPr>
        <p:spPr>
          <a:xfrm>
            <a:off x="3383280" y="10812688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4366260" y="10797356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5387340" y="1082774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2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6772"/>
            <a:ext cx="9601200" cy="6407572"/>
          </a:xfrm>
          <a:prstGeom prst="rect">
            <a:avLst/>
          </a:prstGeom>
          <a:solidFill>
            <a:srgbClr val="FDF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88340" y="1011962"/>
            <a:ext cx="4829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Impact" panose="020B0806030902050204" pitchFamily="34" charset="0"/>
              </a:rPr>
              <a:t>A descoberta de </a:t>
            </a:r>
            <a:r>
              <a:rPr lang="pt-BR" sz="4000" b="1" dirty="0" err="1" smtClean="0">
                <a:latin typeface="Impact" panose="020B0806030902050204" pitchFamily="34" charset="0"/>
              </a:rPr>
              <a:t>Aikko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8340" y="1933743"/>
            <a:ext cx="8324167" cy="44670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Era uma vez, em uma pequena vila no Japão, uma menina chamada </a:t>
            </a:r>
            <a:r>
              <a:rPr lang="pt-BR" sz="2400" dirty="0" err="1" smtClean="0"/>
              <a:t>Aikko</a:t>
            </a:r>
            <a:r>
              <a:rPr lang="pt-BR" sz="2400" dirty="0" smtClean="0"/>
              <a:t>, que </a:t>
            </a:r>
            <a:r>
              <a:rPr lang="pt-BR" sz="2400" dirty="0"/>
              <a:t>era </a:t>
            </a:r>
            <a:r>
              <a:rPr lang="pt-BR" sz="2400" dirty="0" smtClean="0"/>
              <a:t>uma menina curiosa </a:t>
            </a:r>
            <a:r>
              <a:rPr lang="pt-BR" sz="2400" dirty="0"/>
              <a:t>e </a:t>
            </a:r>
            <a:r>
              <a:rPr lang="pt-BR" sz="2400" dirty="0" smtClean="0"/>
              <a:t>que adorava </a:t>
            </a:r>
            <a:r>
              <a:rPr lang="pt-BR" sz="2400" dirty="0"/>
              <a:t>ouvir as histórias que </a:t>
            </a:r>
            <a:r>
              <a:rPr lang="pt-BR" sz="2400" dirty="0" smtClean="0"/>
              <a:t>contadas por sua avó. 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/>
              <a:t>Sua </a:t>
            </a:r>
            <a:r>
              <a:rPr lang="pt-BR" sz="2400" dirty="0"/>
              <a:t>avó sempre dizia que todos nós estamos conectados por um fio vermelho invisível. Um dia, enquanto brincava no jardim, </a:t>
            </a:r>
            <a:r>
              <a:rPr lang="pt-BR" sz="2400" dirty="0" err="1"/>
              <a:t>Aikko</a:t>
            </a:r>
            <a:r>
              <a:rPr lang="pt-BR" sz="2400" dirty="0"/>
              <a:t> perguntou: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— Vovó, o que é esse fio vermelho de que você fala?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 avó sorriu e começou a contar uma história mágica</a:t>
            </a:r>
            <a:r>
              <a:rPr lang="pt-BR" sz="2400" dirty="0" smtClean="0"/>
              <a:t>.</a:t>
            </a:r>
          </a:p>
        </p:txBody>
      </p:sp>
      <p:sp>
        <p:nvSpPr>
          <p:cNvPr id="2" name="Pentágono 1"/>
          <p:cNvSpPr/>
          <p:nvPr/>
        </p:nvSpPr>
        <p:spPr>
          <a:xfrm rot="5400000">
            <a:off x="-380710" y="650798"/>
            <a:ext cx="1726620" cy="411480"/>
          </a:xfrm>
          <a:prstGeom prst="homePlat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95894"/>
            <a:ext cx="9601201" cy="6413303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Aikko</a:t>
            </a:r>
            <a:r>
              <a:rPr lang="pt-BR" dirty="0" smtClean="0">
                <a:solidFill>
                  <a:schemeClr val="bg1"/>
                </a:solidFill>
              </a:rPr>
              <a:t> e o Fio vermelho - Elisa Martins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8720727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A </a:t>
            </a:r>
            <a:r>
              <a:rPr lang="pt-BR" sz="7200" dirty="0" smtClean="0">
                <a:latin typeface="Impact" panose="020B0806030902050204" pitchFamily="34" charset="0"/>
              </a:rPr>
              <a:t>história </a:t>
            </a:r>
            <a:r>
              <a:rPr lang="pt-BR" sz="7200" dirty="0">
                <a:latin typeface="Impact" panose="020B0806030902050204" pitchFamily="34" charset="0"/>
              </a:rPr>
              <a:t>do Fio Vermelho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-274320" y="3904619"/>
            <a:ext cx="96012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 smtClean="0">
                <a:ln>
                  <a:solidFill>
                    <a:schemeClr val="tx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" name="Divisa 1"/>
          <p:cNvSpPr/>
          <p:nvPr/>
        </p:nvSpPr>
        <p:spPr>
          <a:xfrm>
            <a:off x="3360420" y="1128494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4381500" y="11254556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5402580" y="1128494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908935" y="12102394"/>
            <a:ext cx="3240405" cy="681567"/>
          </a:xfrm>
        </p:spPr>
        <p:txBody>
          <a:bodyPr/>
          <a:lstStyle/>
          <a:p>
            <a:r>
              <a:rPr lang="pt-BR" dirty="0" err="1" smtClean="0"/>
              <a:t>Aikko</a:t>
            </a:r>
            <a:r>
              <a:rPr lang="pt-BR" dirty="0" smtClean="0"/>
              <a:t> e o Fio vermelho - Elisa Martins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fld id="{5D08A530-F4A4-4297-A6F1-1DC68774A93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6772"/>
            <a:ext cx="9601200" cy="55084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" y="5450555"/>
            <a:ext cx="9615397" cy="856719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88340" y="1041365"/>
            <a:ext cx="56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Impact" panose="020B0806030902050204" pitchFamily="34" charset="0"/>
              </a:rPr>
              <a:t>A história do Fio Vermelho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8516" y="1749251"/>
            <a:ext cx="8324167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— Há muito tempo, os deuses amarravam um fio vermelho nos </a:t>
            </a:r>
            <a:r>
              <a:rPr lang="pt-BR" sz="2400" dirty="0" smtClean="0"/>
              <a:t>dedos mindinhos </a:t>
            </a:r>
            <a:r>
              <a:rPr lang="pt-BR" sz="2400" dirty="0"/>
              <a:t>das pessoas que estavam destinadas a se encontrar. Não importa o quanto o fio se esticasse ou se enrolasse, ele nunca se quebrava. Isso significava que, em algum lugar, havia uma pessoa especial para cada um de nós.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/>
              <a:t>Aikko</a:t>
            </a:r>
            <a:r>
              <a:rPr lang="pt-BR" sz="2400" dirty="0"/>
              <a:t> ficou maravilhada. Ela olhou para os próprios </a:t>
            </a:r>
            <a:r>
              <a:rPr lang="pt-BR" sz="2400" dirty="0" smtClean="0"/>
              <a:t>mindinhos, </a:t>
            </a:r>
            <a:r>
              <a:rPr lang="pt-BR" sz="2400" dirty="0"/>
              <a:t>imaginando se tinha um fio vermelho invisível.</a:t>
            </a:r>
          </a:p>
        </p:txBody>
      </p:sp>
      <p:sp>
        <p:nvSpPr>
          <p:cNvPr id="2" name="Pentágono 1"/>
          <p:cNvSpPr/>
          <p:nvPr/>
        </p:nvSpPr>
        <p:spPr>
          <a:xfrm rot="5400000">
            <a:off x="-380710" y="650798"/>
            <a:ext cx="1726620" cy="411480"/>
          </a:xfrm>
          <a:prstGeom prst="homePlat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02047" y="12120033"/>
            <a:ext cx="3240405" cy="681567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Aikko</a:t>
            </a:r>
            <a:r>
              <a:rPr lang="pt-BR" dirty="0" smtClean="0">
                <a:solidFill>
                  <a:schemeClr val="bg1"/>
                </a:solidFill>
              </a:rPr>
              <a:t> e o Fio vermelho - Elisa Martins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fld id="{5D08A530-F4A4-4297-A6F1-1DC68774A935}" type="slidenum">
              <a:rPr lang="pt-BR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fld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901453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A Jornada de </a:t>
            </a:r>
            <a:r>
              <a:rPr lang="pt-BR" sz="7200" dirty="0" err="1">
                <a:latin typeface="Impact" panose="020B0806030902050204" pitchFamily="34" charset="0"/>
              </a:rPr>
              <a:t>Aikko</a:t>
            </a:r>
            <a:endParaRPr lang="pt-BR" sz="7200" dirty="0"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274320" y="3904619"/>
            <a:ext cx="96012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 smtClean="0">
                <a:ln>
                  <a:solidFill>
                    <a:schemeClr val="tx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" name="Divisa 1"/>
          <p:cNvSpPr/>
          <p:nvPr/>
        </p:nvSpPr>
        <p:spPr>
          <a:xfrm>
            <a:off x="3323082" y="10675344"/>
            <a:ext cx="821436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4381500" y="10644956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5402580" y="1067534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8340" y="1041365"/>
            <a:ext cx="4047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Impact" panose="020B0806030902050204" pitchFamily="34" charset="0"/>
              </a:rPr>
              <a:t>A jornada de </a:t>
            </a:r>
            <a:r>
              <a:rPr lang="pt-BR" sz="4000" b="1" dirty="0" err="1" smtClean="0">
                <a:latin typeface="Impact" panose="020B0806030902050204" pitchFamily="34" charset="0"/>
              </a:rPr>
              <a:t>Aikko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8340" y="1719848"/>
            <a:ext cx="8324167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Um dia, </a:t>
            </a:r>
            <a:r>
              <a:rPr lang="pt-BR" sz="2400" dirty="0" err="1"/>
              <a:t>Aikko</a:t>
            </a:r>
            <a:r>
              <a:rPr lang="pt-BR" sz="2400" dirty="0"/>
              <a:t> decidiu procurar esse fio vermelho. Ela andou pela vila, perguntando aos amigos e vizinhos se sabiam sobre a lenda. Todos tinham suas próprias histórias e exemplos</a:t>
            </a:r>
            <a:r>
              <a:rPr lang="pt-BR" sz="2400" dirty="0" smtClean="0"/>
              <a:t>.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— Talvez o fio vermelho seja como quando encontramos um amigo especial na escola — disse sua amiga </a:t>
            </a:r>
            <a:r>
              <a:rPr lang="pt-BR" sz="2400" dirty="0" err="1"/>
              <a:t>Hana</a:t>
            </a:r>
            <a:r>
              <a:rPr lang="pt-BR" sz="2400" dirty="0"/>
              <a:t>. — Mesmo que a gente brigue, sempre voltamos a ser amigas</a:t>
            </a:r>
            <a:r>
              <a:rPr lang="pt-BR" sz="2400" dirty="0" smtClean="0"/>
              <a:t>.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— Ou como quando você encontra um animalzinho perdido e ele se torna seu melhor amigo — sugeriu </a:t>
            </a:r>
            <a:r>
              <a:rPr lang="pt-BR" sz="2400" dirty="0" err="1"/>
              <a:t>Kenji</a:t>
            </a:r>
            <a:r>
              <a:rPr lang="pt-BR" sz="2400" dirty="0"/>
              <a:t>, um menino que adorava animais.</a:t>
            </a:r>
          </a:p>
        </p:txBody>
      </p:sp>
      <p:sp>
        <p:nvSpPr>
          <p:cNvPr id="2" name="Pentágono 1"/>
          <p:cNvSpPr/>
          <p:nvPr/>
        </p:nvSpPr>
        <p:spPr>
          <a:xfrm rot="5400000">
            <a:off x="-380710" y="650798"/>
            <a:ext cx="1726620" cy="411480"/>
          </a:xfrm>
          <a:prstGeom prst="homePlat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6861801"/>
            <a:ext cx="9174480" cy="5939799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230220" y="12182829"/>
            <a:ext cx="3240405" cy="681567"/>
          </a:xfrm>
        </p:spPr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Aikko</a:t>
            </a:r>
            <a:r>
              <a:rPr lang="pt-BR" dirty="0" smtClean="0">
                <a:solidFill>
                  <a:schemeClr val="bg1"/>
                </a:solidFill>
              </a:rPr>
              <a:t> e o Fio vermelho - Elisa Martins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fld id="{5D08A530-F4A4-4297-A6F1-1DC68774A935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9F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0" y="901453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O Encontro Mágico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-274320" y="3904619"/>
            <a:ext cx="9601200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dirty="0" smtClean="0">
                <a:ln>
                  <a:solidFill>
                    <a:schemeClr val="tx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" name="Divisa 1"/>
          <p:cNvSpPr/>
          <p:nvPr/>
        </p:nvSpPr>
        <p:spPr>
          <a:xfrm>
            <a:off x="3323082" y="10675344"/>
            <a:ext cx="821436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7" name="Divisa 6"/>
          <p:cNvSpPr/>
          <p:nvPr/>
        </p:nvSpPr>
        <p:spPr>
          <a:xfrm>
            <a:off x="4381500" y="10644956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9" name="Divisa 8"/>
          <p:cNvSpPr/>
          <p:nvPr/>
        </p:nvSpPr>
        <p:spPr>
          <a:xfrm>
            <a:off x="5402580" y="10675344"/>
            <a:ext cx="746760" cy="868680"/>
          </a:xfrm>
          <a:prstGeom prst="chevron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99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4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DF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88340" y="1041365"/>
            <a:ext cx="4147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latin typeface="Impact" panose="020B0806030902050204" pitchFamily="34" charset="0"/>
              </a:rPr>
              <a:t>O encontro mágico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8340" y="1719848"/>
            <a:ext cx="8324167" cy="33590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Enquanto caminhava perto do rio, </a:t>
            </a:r>
            <a:r>
              <a:rPr lang="pt-BR" sz="2400" dirty="0" err="1"/>
              <a:t>Aikko</a:t>
            </a:r>
            <a:r>
              <a:rPr lang="pt-BR" sz="2400" dirty="0"/>
              <a:t> encontrou um cachorrinho perdido. Ele estava sozinho e parecia triste. </a:t>
            </a:r>
            <a:r>
              <a:rPr lang="pt-BR" sz="2400" dirty="0" err="1"/>
              <a:t>Aikko</a:t>
            </a:r>
            <a:r>
              <a:rPr lang="pt-BR" sz="2400" dirty="0"/>
              <a:t> se aproximou devagar e estendeu a mão. O cachorrinho abanou o rabo e pulou no colo dela. A menina sentiu uma conexão imediata e decidiu levá-lo para casa</a:t>
            </a:r>
            <a:r>
              <a:rPr lang="pt-BR" sz="2400" dirty="0" smtClean="0"/>
              <a:t>.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— Vou chamá-lo de Taro — disse </a:t>
            </a:r>
            <a:r>
              <a:rPr lang="pt-BR" sz="2400" dirty="0" err="1"/>
              <a:t>Aikko</a:t>
            </a:r>
            <a:r>
              <a:rPr lang="pt-BR" sz="2400" dirty="0"/>
              <a:t>, feliz.</a:t>
            </a:r>
          </a:p>
        </p:txBody>
      </p:sp>
      <p:sp>
        <p:nvSpPr>
          <p:cNvPr id="2" name="Pentágono 1"/>
          <p:cNvSpPr/>
          <p:nvPr/>
        </p:nvSpPr>
        <p:spPr>
          <a:xfrm rot="5400000">
            <a:off x="-380710" y="650798"/>
            <a:ext cx="1726620" cy="411480"/>
          </a:xfrm>
          <a:prstGeom prst="homePlat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5893330"/>
            <a:ext cx="6252949" cy="6252949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Aikko e o Fio vermelho - Elisa Martins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A530-F4A4-4297-A6F1-1DC68774A93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822</Words>
  <Application>Microsoft Office PowerPoint</Application>
  <PresentationFormat>Papel A3 (297 x 420 mm)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Castellar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18</cp:revision>
  <dcterms:created xsi:type="dcterms:W3CDTF">2024-05-27T15:12:06Z</dcterms:created>
  <dcterms:modified xsi:type="dcterms:W3CDTF">2024-05-31T23:27:20Z</dcterms:modified>
</cp:coreProperties>
</file>