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68" r:id="rId4"/>
    <p:sldId id="265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12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9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D0B7-1484-4D81-A5CB-E3B57D57A9C7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5C69-BCF0-4C76-990D-04B6AE2A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khc.sourceforge.net/en/" TargetMode="External"/><Relationship Id="rId6" Type="http://schemas.openxmlformats.org/officeDocument/2006/relationships/hyperlink" Target="http://voyant-tools.org/" TargetMode="External"/><Relationship Id="rId7" Type="http://schemas.openxmlformats.org/officeDocument/2006/relationships/hyperlink" Target="http://lexomics.wheatoncollege.edu/" TargetMode="External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656" y="950976"/>
            <a:ext cx="6169152" cy="412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Digitizing Medieval Texts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for Humanists</a:t>
            </a:r>
          </a:p>
          <a:p>
            <a:pPr algn="ctr"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Katayoun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Torabi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Texas A&amp;M University</a:t>
            </a:r>
          </a:p>
          <a:p>
            <a:pPr algn="ctr">
              <a:lnSpc>
                <a:spcPct val="115000"/>
              </a:lnSpc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August 26, 2016</a:t>
            </a:r>
          </a:p>
          <a:p>
            <a:pPr>
              <a:lnSpc>
                <a:spcPct val="115000"/>
              </a:lnSpc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0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1536" y="1414273"/>
            <a:ext cx="788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86" y="182880"/>
            <a:ext cx="5775724" cy="55342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2664" y="5900055"/>
            <a:ext cx="8125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</a:rPr>
              <a:t>St </a:t>
            </a:r>
            <a:r>
              <a:rPr lang="en-US" sz="1200" i="1" dirty="0">
                <a:latin typeface="Arial" panose="020B0604020202020204" pitchFamily="34" charset="0"/>
              </a:rPr>
              <a:t>Margaret in prison being visited by her godmother, from </a:t>
            </a:r>
            <a:r>
              <a:rPr lang="en-US" sz="1200" i="1" dirty="0" err="1">
                <a:latin typeface="Arial" panose="020B0604020202020204" pitchFamily="34" charset="0"/>
              </a:rPr>
              <a:t>Tectino’s</a:t>
            </a:r>
            <a:r>
              <a:rPr lang="en-US" sz="1200" i="1" dirty="0">
                <a:latin typeface="Arial" panose="020B0604020202020204" pitchFamily="34" charset="0"/>
              </a:rPr>
              <a:t> Life of St Margaret of Antioch in verse, </a:t>
            </a:r>
            <a:r>
              <a:rPr lang="en-US" sz="1200" i="1" dirty="0" smtClean="0">
                <a:latin typeface="Arial" panose="020B0604020202020204" pitchFamily="34" charset="0"/>
              </a:rPr>
              <a:t>Italy</a:t>
            </a:r>
            <a:r>
              <a:rPr lang="en-US" sz="1200" i="1" dirty="0">
                <a:latin typeface="Arial" panose="020B0604020202020204" pitchFamily="34" charset="0"/>
              </a:rPr>
              <a:t>, </a:t>
            </a:r>
            <a:r>
              <a:rPr lang="en-US" sz="1200" i="1" dirty="0" smtClean="0">
                <a:latin typeface="Arial" panose="020B0604020202020204" pitchFamily="34" charset="0"/>
              </a:rPr>
              <a:t>15th </a:t>
            </a:r>
            <a:r>
              <a:rPr lang="en-US" sz="1200" i="1" dirty="0">
                <a:latin typeface="Arial" panose="020B0604020202020204" pitchFamily="34" charset="0"/>
              </a:rPr>
              <a:t>century, Harley MS 5347, f. 26v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3007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3340608"/>
            <a:ext cx="5576884" cy="2932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2" y="243840"/>
            <a:ext cx="5702808" cy="2941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2" y="5754624"/>
            <a:ext cx="447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the </a:t>
            </a:r>
            <a:r>
              <a:rPr lang="en-US" sz="1600" i="1" dirty="0"/>
              <a:t>Old English Life of St. Margaret</a:t>
            </a:r>
            <a:r>
              <a:rPr lang="en-US" sz="1600" dirty="0"/>
              <a:t> in the </a:t>
            </a:r>
            <a:r>
              <a:rPr lang="en-US" sz="1600" dirty="0" smtClean="0"/>
              <a:t>A-text </a:t>
            </a:r>
            <a:r>
              <a:rPr lang="en-US" sz="1600" dirty="0"/>
              <a:t>of the Cotton Tiberius A iii MS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3584" y="3499104"/>
            <a:ext cx="25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2064" y="6427832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1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1330" y="5352580"/>
            <a:ext cx="645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Revelation of Purgatory by an Unknown Fifteenth-Century Woman Visionary: Introduction, Critical Text, and Translation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Studies in Women and Religion 18 (Lewiston, NY 1985)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01" y="768096"/>
            <a:ext cx="9655166" cy="40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" y="1877568"/>
            <a:ext cx="10997607" cy="30478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54320" y="5413540"/>
            <a:ext cx="6452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Revelation of Purgatory by an Unknown Fifteenth-Century Woman Visionary: Introduction, Critical Text, and Translation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Studies in Women and Religion 18 (Lewiston, NY 1985)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0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072" y="4953058"/>
            <a:ext cx="1919512" cy="1836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" y="183809"/>
            <a:ext cx="3708169" cy="1291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43" y="1475589"/>
            <a:ext cx="2046854" cy="193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733" y="3413760"/>
            <a:ext cx="2279903" cy="15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4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6663" y="500510"/>
            <a:ext cx="6096000" cy="1310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0" y="4450080"/>
            <a:ext cx="2804160" cy="2376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8" y="39483"/>
            <a:ext cx="3681986" cy="2443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21" y="4581326"/>
            <a:ext cx="3716634" cy="22134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275" y="5542966"/>
            <a:ext cx="5019246" cy="128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Higuchi, Koichi. 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 Coder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2014.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http://khc.sourceforge.net/en/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Stéfan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Rockwell, Geoffrey.  </a:t>
            </a:r>
            <a:r>
              <a:rPr lang="en-US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Voyant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Tools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2014.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http://voyant-tools.org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/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Kleinman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LeBlanc, M.D.,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(2015). "Lexomics Tools."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Lexomics Tools"/>
              </a:rPr>
              <a:t>http://lexomics.wheatoncollege.edu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75" y="85504"/>
            <a:ext cx="7644384" cy="4117467"/>
          </a:xfrm>
          <a:prstGeom prst="rect">
            <a:avLst/>
          </a:prstGeom>
        </p:spPr>
      </p:pic>
      <p:pic>
        <p:nvPicPr>
          <p:cNvPr id="11" name="Picture 10" descr="C:\Users\Kathy\Desktop\paper 3\Mary\Mary Word Freq. Lemmatized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6" y="2477221"/>
            <a:ext cx="5327904" cy="2098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87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2096</TotalTime>
  <Words>152</Words>
  <Application>Microsoft Macintosh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Laura Mandell</cp:lastModifiedBy>
  <cp:revision>58</cp:revision>
  <dcterms:created xsi:type="dcterms:W3CDTF">2015-04-10T15:40:27Z</dcterms:created>
  <dcterms:modified xsi:type="dcterms:W3CDTF">2016-08-26T14:52:47Z</dcterms:modified>
</cp:coreProperties>
</file>