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92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0423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>
              <a:defRPr>
                <a:latin typeface="Garamond"/>
                <a:ea typeface="Garamond"/>
                <a:cs typeface="Garamond"/>
                <a:sym typeface="Garamon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3675434"/>
            <a:ext cx="10464800" cy="24027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My DH Is…</a:t>
            </a:r>
          </a:p>
          <a:p>
            <a:pPr>
              <a:defRPr i="1"/>
            </a:pPr>
            <a:r>
              <a:t>Shawna Ross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Projects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3480" i="1"/>
            </a:pPr>
            <a:r>
              <a:rPr i="0"/>
              <a:t>Modernist Literature</a:t>
            </a:r>
          </a:p>
          <a:p>
            <a:pPr marL="515619" lvl="1" indent="-257809" defTabSz="338835">
              <a:spcBef>
                <a:spcPts val="2400"/>
              </a:spcBef>
              <a:defRPr sz="3480" i="1"/>
            </a:pPr>
            <a:r>
              <a:t>Reading Modernism with Machines</a:t>
            </a:r>
          </a:p>
          <a:p>
            <a:pPr marL="515619" lvl="1" indent="-257809" defTabSz="338835">
              <a:spcBef>
                <a:spcPts val="2400"/>
              </a:spcBef>
              <a:defRPr sz="3480"/>
            </a:pPr>
            <a:r>
              <a:t>Open Modernisms free anthology</a:t>
            </a:r>
          </a:p>
          <a:p>
            <a:pPr marL="257809" indent="-257809" defTabSz="338835">
              <a:spcBef>
                <a:spcPts val="2400"/>
              </a:spcBef>
              <a:defRPr sz="3480"/>
            </a:pPr>
            <a:r>
              <a:t>Pedagogy</a:t>
            </a:r>
          </a:p>
          <a:p>
            <a:pPr marL="515619" lvl="1" indent="-257809" defTabSz="338835">
              <a:spcBef>
                <a:spcPts val="2400"/>
              </a:spcBef>
              <a:defRPr sz="3480" i="1"/>
            </a:pPr>
            <a:r>
              <a:t>Teaching with the Digital Humanities: A Practical Introduction</a:t>
            </a:r>
          </a:p>
          <a:p>
            <a:pPr marL="257809" indent="-257809" defTabSz="338835">
              <a:spcBef>
                <a:spcPts val="2400"/>
              </a:spcBef>
              <a:defRPr sz="3480"/>
            </a:pPr>
            <a:r>
              <a:t>Henry James</a:t>
            </a:r>
          </a:p>
          <a:p>
            <a:pPr marL="515619" lvl="1" indent="-257809" defTabSz="338835">
              <a:spcBef>
                <a:spcPts val="2400"/>
              </a:spcBef>
              <a:defRPr sz="3480"/>
            </a:pPr>
            <a:r>
              <a:t>New New York Edition</a:t>
            </a:r>
          </a:p>
          <a:p>
            <a:pPr marL="515619" lvl="1" indent="-257809" defTabSz="338835">
              <a:spcBef>
                <a:spcPts val="2400"/>
              </a:spcBef>
              <a:defRPr sz="3480"/>
            </a:pPr>
            <a:r>
              <a:t>Interactive map of transatlantic voyages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Social Media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4650"/>
            </a:pPr>
            <a:r>
              <a:t>Geek out about literature in new ways</a:t>
            </a:r>
          </a:p>
          <a:p>
            <a:pPr marL="413384" indent="-413384" defTabSz="543305">
              <a:spcBef>
                <a:spcPts val="3900"/>
              </a:spcBef>
              <a:defRPr sz="4650"/>
            </a:pPr>
            <a:r>
              <a:t>Participate in a free, asynchronous conference</a:t>
            </a:r>
          </a:p>
          <a:p>
            <a:pPr marL="413384" indent="-413384" defTabSz="543305">
              <a:spcBef>
                <a:spcPts val="3900"/>
              </a:spcBef>
              <a:defRPr sz="4650"/>
            </a:pPr>
            <a:r>
              <a:t>Hear about and intervene in others’ work in new ways</a:t>
            </a:r>
          </a:p>
          <a:p>
            <a:pPr marL="413384" indent="-413384" defTabSz="543305">
              <a:spcBef>
                <a:spcPts val="3900"/>
              </a:spcBef>
              <a:defRPr sz="4650"/>
            </a:pPr>
            <a:r>
              <a:t>Keep up with your field with short, daily chunks of time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0542" r="20542"/>
          <a:stretch>
            <a:fillRect/>
          </a:stretch>
        </p:blipFill>
        <p:spPr>
          <a:xfrm>
            <a:off x="6718299" y="2603500"/>
            <a:ext cx="5748317" cy="6774802"/>
          </a:xfrm>
          <a:prstGeom prst="rect">
            <a:avLst/>
          </a:prstGeom>
        </p:spPr>
      </p:pic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Feedback Loop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5418" r="15418"/>
          <a:stretch>
            <a:fillRect/>
          </a:stretch>
        </p:blipFill>
        <p:spPr>
          <a:xfrm>
            <a:off x="952500" y="2603500"/>
            <a:ext cx="533400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White</vt:lpstr>
      <vt:lpstr>My DH Is… Shawna Ross</vt:lpstr>
      <vt:lpstr>Projects</vt:lpstr>
      <vt:lpstr>Social Media</vt:lpstr>
      <vt:lpstr>Feedback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DH Is… Shawna Ross</dc:title>
  <cp:lastModifiedBy>Laura Mandell</cp:lastModifiedBy>
  <cp:revision>1</cp:revision>
  <dcterms:modified xsi:type="dcterms:W3CDTF">2016-08-26T14:52:18Z</dcterms:modified>
</cp:coreProperties>
</file>