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" d="100"/>
          <a:sy n="11" d="100"/>
        </p:scale>
        <p:origin x="1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2510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733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009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34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80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03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6361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346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6609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125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751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F146-9682-4684-AFF8-AA3782E8BA67}" type="datetimeFigureOut">
              <a:rPr lang="et-EE" smtClean="0"/>
              <a:t>09.12.2023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5BB9-BF2D-4DAD-9EAF-B76903EBF22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81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linurk: ümarnurkne 1">
            <a:extLst>
              <a:ext uri="{FF2B5EF4-FFF2-40B4-BE49-F238E27FC236}">
                <a16:creationId xmlns:a16="http://schemas.microsoft.com/office/drawing/2014/main" id="{3F547B22-B8EB-4AFA-8547-766AC56A12E9}"/>
              </a:ext>
            </a:extLst>
          </p:cNvPr>
          <p:cNvSpPr/>
          <p:nvPr/>
        </p:nvSpPr>
        <p:spPr>
          <a:xfrm>
            <a:off x="5079206" y="1707562"/>
            <a:ext cx="20116800" cy="3291840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0649-D424-40A8-BCA6-75A69E3321D7}"/>
              </a:ext>
            </a:extLst>
          </p:cNvPr>
          <p:cNvSpPr txBox="1"/>
          <p:nvPr/>
        </p:nvSpPr>
        <p:spPr>
          <a:xfrm>
            <a:off x="7761445" y="2568652"/>
            <a:ext cx="1475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9600" b="1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HEART DISEASE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30FB-ABAC-48AE-A5CA-367DC6CB428B}"/>
              </a:ext>
            </a:extLst>
          </p:cNvPr>
          <p:cNvSpPr txBox="1"/>
          <p:nvPr/>
        </p:nvSpPr>
        <p:spPr>
          <a:xfrm>
            <a:off x="24586406" y="746820"/>
            <a:ext cx="5079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4800" i="1" dirty="0">
                <a:solidFill>
                  <a:schemeClr val="bg2">
                    <a:lumMod val="25000"/>
                  </a:schemeClr>
                </a:solidFill>
              </a:rPr>
              <a:t>Johanna Kasenurm</a:t>
            </a:r>
          </a:p>
          <a:p>
            <a:pPr algn="ctr"/>
            <a:r>
              <a:rPr lang="et-EE" sz="4800" i="1" dirty="0">
                <a:solidFill>
                  <a:schemeClr val="bg2">
                    <a:lumMod val="25000"/>
                  </a:schemeClr>
                </a:solidFill>
              </a:rPr>
              <a:t>Elisabet Hein</a:t>
            </a:r>
          </a:p>
        </p:txBody>
      </p:sp>
      <p:sp>
        <p:nvSpPr>
          <p:cNvPr id="5" name="Nelinurk: ümarnurkne 4">
            <a:extLst>
              <a:ext uri="{FF2B5EF4-FFF2-40B4-BE49-F238E27FC236}">
                <a16:creationId xmlns:a16="http://schemas.microsoft.com/office/drawing/2014/main" id="{C900A113-AC40-4AAF-A941-8C1E97E914BB}"/>
              </a:ext>
            </a:extLst>
          </p:cNvPr>
          <p:cNvSpPr/>
          <p:nvPr/>
        </p:nvSpPr>
        <p:spPr>
          <a:xfrm>
            <a:off x="1574006" y="5792495"/>
            <a:ext cx="13563598" cy="5242560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" name="Nelinurk: ümarnurkne 5">
            <a:extLst>
              <a:ext uri="{FF2B5EF4-FFF2-40B4-BE49-F238E27FC236}">
                <a16:creationId xmlns:a16="http://schemas.microsoft.com/office/drawing/2014/main" id="{9F18D132-9D2D-4A67-B691-6E78451F6039}"/>
              </a:ext>
            </a:extLst>
          </p:cNvPr>
          <p:cNvSpPr/>
          <p:nvPr/>
        </p:nvSpPr>
        <p:spPr>
          <a:xfrm>
            <a:off x="15478365" y="5906694"/>
            <a:ext cx="13222842" cy="5242560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5F860-9B56-4D13-B3E3-69AF11564E57}"/>
              </a:ext>
            </a:extLst>
          </p:cNvPr>
          <p:cNvSpPr txBox="1"/>
          <p:nvPr/>
        </p:nvSpPr>
        <p:spPr>
          <a:xfrm>
            <a:off x="5530928" y="5848840"/>
            <a:ext cx="564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200" b="1" i="1" dirty="0">
                <a:solidFill>
                  <a:schemeClr val="bg2">
                    <a:lumMod val="25000"/>
                  </a:schemeClr>
                </a:solidFill>
              </a:rPr>
              <a:t>BACKGROUND</a:t>
            </a:r>
          </a:p>
        </p:txBody>
      </p:sp>
      <p:sp>
        <p:nvSpPr>
          <p:cNvPr id="8" name="Nelinurk: ümarnurkne 7">
            <a:extLst>
              <a:ext uri="{FF2B5EF4-FFF2-40B4-BE49-F238E27FC236}">
                <a16:creationId xmlns:a16="http://schemas.microsoft.com/office/drawing/2014/main" id="{B0CB4FDD-50B3-4B6C-80B1-B4D776A99F3F}"/>
              </a:ext>
            </a:extLst>
          </p:cNvPr>
          <p:cNvSpPr/>
          <p:nvPr/>
        </p:nvSpPr>
        <p:spPr>
          <a:xfrm>
            <a:off x="1574004" y="11596610"/>
            <a:ext cx="27127199" cy="4225111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6AAE4-9EAF-4188-8D6D-DC6F21AE09FD}"/>
              </a:ext>
            </a:extLst>
          </p:cNvPr>
          <p:cNvSpPr txBox="1"/>
          <p:nvPr/>
        </p:nvSpPr>
        <p:spPr>
          <a:xfrm>
            <a:off x="20992506" y="5906694"/>
            <a:ext cx="219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200" b="1" i="1" dirty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93155-F1F3-4C78-B7F0-5BFD127C9559}"/>
              </a:ext>
            </a:extLst>
          </p:cNvPr>
          <p:cNvSpPr txBox="1"/>
          <p:nvPr/>
        </p:nvSpPr>
        <p:spPr>
          <a:xfrm>
            <a:off x="13965318" y="11522119"/>
            <a:ext cx="302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200" b="1" i="1" dirty="0">
                <a:solidFill>
                  <a:schemeClr val="bg2">
                    <a:lumMod val="25000"/>
                  </a:schemeClr>
                </a:solidFill>
              </a:rPr>
              <a:t>GOALS</a:t>
            </a:r>
          </a:p>
        </p:txBody>
      </p:sp>
      <p:sp>
        <p:nvSpPr>
          <p:cNvPr id="11" name="Nelinurk: ümarnurkne 10">
            <a:extLst>
              <a:ext uri="{FF2B5EF4-FFF2-40B4-BE49-F238E27FC236}">
                <a16:creationId xmlns:a16="http://schemas.microsoft.com/office/drawing/2014/main" id="{728584E1-7738-4103-BE1A-32071D796454}"/>
              </a:ext>
            </a:extLst>
          </p:cNvPr>
          <p:cNvSpPr/>
          <p:nvPr/>
        </p:nvSpPr>
        <p:spPr>
          <a:xfrm>
            <a:off x="1574004" y="16202772"/>
            <a:ext cx="27127199" cy="9151650"/>
          </a:xfrm>
          <a:prstGeom prst="round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Nelinurk: ümarnurkne 11">
            <a:extLst>
              <a:ext uri="{FF2B5EF4-FFF2-40B4-BE49-F238E27FC236}">
                <a16:creationId xmlns:a16="http://schemas.microsoft.com/office/drawing/2014/main" id="{929E80F6-9D08-4211-8C54-7228AE1F0C94}"/>
              </a:ext>
            </a:extLst>
          </p:cNvPr>
          <p:cNvSpPr/>
          <p:nvPr/>
        </p:nvSpPr>
        <p:spPr>
          <a:xfrm>
            <a:off x="1574006" y="25735092"/>
            <a:ext cx="27127198" cy="7203809"/>
          </a:xfrm>
          <a:prstGeom prst="roundRect">
            <a:avLst/>
          </a:prstGeom>
          <a:ln>
            <a:noFill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sp>
        <p:nvSpPr>
          <p:cNvPr id="14" name="Nelinurk: ümarnurkne 13">
            <a:extLst>
              <a:ext uri="{FF2B5EF4-FFF2-40B4-BE49-F238E27FC236}">
                <a16:creationId xmlns:a16="http://schemas.microsoft.com/office/drawing/2014/main" id="{439E6158-C226-4DE8-849E-91FF53E422C2}"/>
              </a:ext>
            </a:extLst>
          </p:cNvPr>
          <p:cNvSpPr/>
          <p:nvPr/>
        </p:nvSpPr>
        <p:spPr>
          <a:xfrm>
            <a:off x="1574007" y="33159192"/>
            <a:ext cx="27127199" cy="8897752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225613-CD15-41F8-8BA5-9F99BC0D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334" y="33509118"/>
            <a:ext cx="10720863" cy="81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23C896-F8AF-4AEE-856A-A2E78680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952" y="16443176"/>
            <a:ext cx="11114245" cy="86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C95D01C-19AE-4973-AB55-BD930EADB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91" y="26133333"/>
            <a:ext cx="6051709" cy="38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lt 16">
            <a:extLst>
              <a:ext uri="{FF2B5EF4-FFF2-40B4-BE49-F238E27FC236}">
                <a16:creationId xmlns:a16="http://schemas.microsoft.com/office/drawing/2014/main" id="{A56FE953-A22A-49DE-8D3C-29D7F893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291" y="30101693"/>
            <a:ext cx="6220182" cy="25027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5F4001-5216-432D-9A62-A9809E6D1AB9}"/>
              </a:ext>
            </a:extLst>
          </p:cNvPr>
          <p:cNvSpPr txBox="1"/>
          <p:nvPr/>
        </p:nvSpPr>
        <p:spPr>
          <a:xfrm>
            <a:off x="7037069" y="16824596"/>
            <a:ext cx="647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200" b="1" i="1" dirty="0">
                <a:solidFill>
                  <a:schemeClr val="bg2">
                    <a:lumMod val="25000"/>
                  </a:schemeClr>
                </a:solidFill>
              </a:rPr>
              <a:t>CORRELATIONS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08D2E-C741-415D-919F-821354A7B76E}"/>
              </a:ext>
            </a:extLst>
          </p:cNvPr>
          <p:cNvSpPr txBox="1"/>
          <p:nvPr/>
        </p:nvSpPr>
        <p:spPr>
          <a:xfrm>
            <a:off x="14368581" y="25955383"/>
            <a:ext cx="9108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7200" b="1" i="1" dirty="0"/>
              <a:t>MOST IMPORTANT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E9E34-D074-476F-BB52-9D4B9001B96C}"/>
              </a:ext>
            </a:extLst>
          </p:cNvPr>
          <p:cNvSpPr txBox="1"/>
          <p:nvPr/>
        </p:nvSpPr>
        <p:spPr>
          <a:xfrm>
            <a:off x="8416885" y="33509118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200" b="1" i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647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15</Words>
  <Application>Microsoft Office PowerPoint</Application>
  <PresentationFormat>Kohandatud</PresentationFormat>
  <Paragraphs>9</Paragraphs>
  <Slides>1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Office'i kujundus</vt:lpstr>
      <vt:lpstr>PowerPointi esitlus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Elisabet Hein</dc:creator>
  <cp:lastModifiedBy>Elisabet Hein</cp:lastModifiedBy>
  <cp:revision>6</cp:revision>
  <dcterms:created xsi:type="dcterms:W3CDTF">2023-12-09T09:46:32Z</dcterms:created>
  <dcterms:modified xsi:type="dcterms:W3CDTF">2023-12-09T10:37:10Z</dcterms:modified>
</cp:coreProperties>
</file>