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4" r:id="rId8"/>
    <p:sldId id="258" r:id="rId9"/>
    <p:sldId id="261" r:id="rId10"/>
    <p:sldId id="262" r:id="rId11"/>
    <p:sldId id="263" r:id="rId12"/>
    <p:sldId id="265" r:id="rId13"/>
    <p:sldId id="26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9D6E4-3677-7BC3-ED57-D72BCD7BC34B}" v="227" dt="2022-11-07T14:49:55.088"/>
    <p1510:client id="{A75F2A10-D86A-43CF-BCB8-53D1DF8F0022}" v="12" vWet="14" dt="2022-11-07T14:49:40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CF9B9-2146-46FC-9913-304B40F3936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D39A07-7A11-4AFB-A64D-5F6C3B8B1812}">
      <dgm:prSet/>
      <dgm:spPr/>
      <dgm:t>
        <a:bodyPr/>
        <a:lstStyle/>
        <a:p>
          <a:r>
            <a:rPr lang="it-IT"/>
            <a:t>Package File Writer</a:t>
          </a:r>
          <a:endParaRPr lang="en-US"/>
        </a:p>
      </dgm:t>
    </dgm:pt>
    <dgm:pt modelId="{7690A634-5D27-42E4-9A0D-5BA98F057921}" type="parTrans" cxnId="{3034D715-3F39-4CEC-8411-ECA30499502A}">
      <dgm:prSet/>
      <dgm:spPr/>
      <dgm:t>
        <a:bodyPr/>
        <a:lstStyle/>
        <a:p>
          <a:endParaRPr lang="en-US"/>
        </a:p>
      </dgm:t>
    </dgm:pt>
    <dgm:pt modelId="{5D1F76FF-C620-405C-9549-40BC1AAFE687}" type="sibTrans" cxnId="{3034D715-3F39-4CEC-8411-ECA30499502A}">
      <dgm:prSet/>
      <dgm:spPr/>
      <dgm:t>
        <a:bodyPr/>
        <a:lstStyle/>
        <a:p>
          <a:endParaRPr lang="en-US"/>
        </a:p>
      </dgm:t>
    </dgm:pt>
    <dgm:pt modelId="{52723179-6600-4B89-88E4-DE4CB294BA48}">
      <dgm:prSet/>
      <dgm:spPr/>
      <dgm:t>
        <a:bodyPr/>
        <a:lstStyle/>
        <a:p>
          <a:r>
            <a:rPr lang="it-IT" b="1" err="1"/>
            <a:t>WriterFile</a:t>
          </a:r>
          <a:r>
            <a:rPr lang="it-IT" b="1"/>
            <a:t>: </a:t>
          </a:r>
          <a:r>
            <a:rPr lang="it-IT"/>
            <a:t>scrittura su file del tempo impiegato,  della query ed elementi mappa</a:t>
          </a:r>
          <a:endParaRPr lang="en-US"/>
        </a:p>
      </dgm:t>
    </dgm:pt>
    <dgm:pt modelId="{FF024E98-6BE0-4B27-B336-41183861F9B7}" type="parTrans" cxnId="{4A03E61E-0DFB-4DB6-B70A-230451E7A414}">
      <dgm:prSet/>
      <dgm:spPr/>
      <dgm:t>
        <a:bodyPr/>
        <a:lstStyle/>
        <a:p>
          <a:endParaRPr lang="en-US"/>
        </a:p>
      </dgm:t>
    </dgm:pt>
    <dgm:pt modelId="{2CD38EE1-8E94-4A9F-8B67-86633947759E}" type="sibTrans" cxnId="{4A03E61E-0DFB-4DB6-B70A-230451E7A414}">
      <dgm:prSet/>
      <dgm:spPr/>
      <dgm:t>
        <a:bodyPr/>
        <a:lstStyle/>
        <a:p>
          <a:endParaRPr lang="en-US"/>
        </a:p>
      </dgm:t>
    </dgm:pt>
    <dgm:pt modelId="{C4DBC240-AD31-410F-8080-D28FE59220F7}">
      <dgm:prSet/>
      <dgm:spPr/>
      <dgm:t>
        <a:bodyPr/>
        <a:lstStyle/>
        <a:p>
          <a:r>
            <a:rPr lang="it-IT"/>
            <a:t>Package main</a:t>
          </a:r>
          <a:endParaRPr lang="en-US"/>
        </a:p>
      </dgm:t>
    </dgm:pt>
    <dgm:pt modelId="{80D3C4B6-98E4-4060-AA57-7BC826D4EB64}" type="parTrans" cxnId="{489F1700-141E-45F3-8239-8ED350164ECE}">
      <dgm:prSet/>
      <dgm:spPr/>
      <dgm:t>
        <a:bodyPr/>
        <a:lstStyle/>
        <a:p>
          <a:endParaRPr lang="en-US"/>
        </a:p>
      </dgm:t>
    </dgm:pt>
    <dgm:pt modelId="{11C6FFBF-94A6-459B-9041-3ED92DC847CF}" type="sibTrans" cxnId="{489F1700-141E-45F3-8239-8ED350164ECE}">
      <dgm:prSet/>
      <dgm:spPr/>
      <dgm:t>
        <a:bodyPr/>
        <a:lstStyle/>
        <a:p>
          <a:endParaRPr lang="en-US"/>
        </a:p>
      </dgm:t>
    </dgm:pt>
    <dgm:pt modelId="{4975B273-578D-4C26-8002-AD6ACE94897A}">
      <dgm:prSet/>
      <dgm:spPr/>
      <dgm:t>
        <a:bodyPr/>
        <a:lstStyle/>
        <a:p>
          <a:r>
            <a:rPr lang="it-IT" b="1"/>
            <a:t>Main: </a:t>
          </a:r>
          <a:r>
            <a:rPr lang="it-IT" b="0"/>
            <a:t>r</a:t>
          </a:r>
          <a:r>
            <a:rPr lang="it-IT"/>
            <a:t>ichiamo del parser, lettura file, stampa delle statistiche</a:t>
          </a:r>
          <a:endParaRPr lang="en-US"/>
        </a:p>
      </dgm:t>
    </dgm:pt>
    <dgm:pt modelId="{54457BE6-EE8B-4A04-8B12-3A82B58398F5}" type="parTrans" cxnId="{DD4DDA6D-FE3C-45A9-A6C0-4BEEB18EEB31}">
      <dgm:prSet/>
      <dgm:spPr/>
      <dgm:t>
        <a:bodyPr/>
        <a:lstStyle/>
        <a:p>
          <a:endParaRPr lang="en-US"/>
        </a:p>
      </dgm:t>
    </dgm:pt>
    <dgm:pt modelId="{6AB90E1F-76DB-426D-B0DE-775919F4C47F}" type="sibTrans" cxnId="{DD4DDA6D-FE3C-45A9-A6C0-4BEEB18EEB31}">
      <dgm:prSet/>
      <dgm:spPr/>
      <dgm:t>
        <a:bodyPr/>
        <a:lstStyle/>
        <a:p>
          <a:endParaRPr lang="en-US"/>
        </a:p>
      </dgm:t>
    </dgm:pt>
    <dgm:pt modelId="{963806E8-71ED-4A72-BBAB-27AD692D4750}">
      <dgm:prSet/>
      <dgm:spPr/>
      <dgm:t>
        <a:bodyPr/>
        <a:lstStyle/>
        <a:p>
          <a:r>
            <a:rPr lang="it-IT"/>
            <a:t>Package MergeList</a:t>
          </a:r>
          <a:endParaRPr lang="en-US"/>
        </a:p>
      </dgm:t>
    </dgm:pt>
    <dgm:pt modelId="{EFE50B9B-7A92-4CDE-9C34-C8C9BAF77E9F}" type="parTrans" cxnId="{1DA4BD39-95F2-4DC0-AF4B-145F37CE3B08}">
      <dgm:prSet/>
      <dgm:spPr/>
      <dgm:t>
        <a:bodyPr/>
        <a:lstStyle/>
        <a:p>
          <a:endParaRPr lang="en-US"/>
        </a:p>
      </dgm:t>
    </dgm:pt>
    <dgm:pt modelId="{61FAA316-95C7-4B52-B205-2A3B4E796173}" type="sibTrans" cxnId="{1DA4BD39-95F2-4DC0-AF4B-145F37CE3B08}">
      <dgm:prSet/>
      <dgm:spPr/>
      <dgm:t>
        <a:bodyPr/>
        <a:lstStyle/>
        <a:p>
          <a:endParaRPr lang="en-US"/>
        </a:p>
      </dgm:t>
    </dgm:pt>
    <dgm:pt modelId="{7DACFCC9-1AF1-4070-92BD-B6239D2AF863}">
      <dgm:prSet/>
      <dgm:spPr/>
      <dgm:t>
        <a:bodyPr/>
        <a:lstStyle/>
        <a:p>
          <a:r>
            <a:rPr lang="it-IT" b="1" err="1"/>
            <a:t>InvertedIndex</a:t>
          </a:r>
          <a:r>
            <a:rPr lang="it-IT" b="1"/>
            <a:t>: </a:t>
          </a:r>
          <a:r>
            <a:rPr lang="it-IT" err="1"/>
            <a:t>indicizzamento</a:t>
          </a:r>
          <a:r>
            <a:rPr lang="it-IT"/>
            <a:t> tabelle</a:t>
          </a:r>
          <a:endParaRPr lang="en-US"/>
        </a:p>
      </dgm:t>
    </dgm:pt>
    <dgm:pt modelId="{34D50BB2-D2D2-4E64-B237-2CE0F13764D4}" type="parTrans" cxnId="{33AF62B2-2A46-4DF6-BA2E-06376996AA20}">
      <dgm:prSet/>
      <dgm:spPr/>
      <dgm:t>
        <a:bodyPr/>
        <a:lstStyle/>
        <a:p>
          <a:endParaRPr lang="en-US"/>
        </a:p>
      </dgm:t>
    </dgm:pt>
    <dgm:pt modelId="{4B35BB1A-988A-406B-BC7B-38923A98E0E4}" type="sibTrans" cxnId="{33AF62B2-2A46-4DF6-BA2E-06376996AA20}">
      <dgm:prSet/>
      <dgm:spPr/>
      <dgm:t>
        <a:bodyPr/>
        <a:lstStyle/>
        <a:p>
          <a:endParaRPr lang="en-US"/>
        </a:p>
      </dgm:t>
    </dgm:pt>
    <dgm:pt modelId="{60DA47B8-4018-4826-94C2-A28377030E6D}">
      <dgm:prSet/>
      <dgm:spPr/>
      <dgm:t>
        <a:bodyPr/>
        <a:lstStyle/>
        <a:p>
          <a:r>
            <a:rPr lang="it-IT" b="1"/>
            <a:t>MergeList </a:t>
          </a:r>
          <a:endParaRPr lang="en-US"/>
        </a:p>
      </dgm:t>
    </dgm:pt>
    <dgm:pt modelId="{47AE13E0-90FE-4C12-A4C8-C03EBC51FE43}" type="parTrans" cxnId="{898C4F6F-5421-4CF2-9E67-9894110F68F9}">
      <dgm:prSet/>
      <dgm:spPr/>
      <dgm:t>
        <a:bodyPr/>
        <a:lstStyle/>
        <a:p>
          <a:endParaRPr lang="en-US"/>
        </a:p>
      </dgm:t>
    </dgm:pt>
    <dgm:pt modelId="{0CCF3568-2193-4BFB-8769-264156179876}" type="sibTrans" cxnId="{898C4F6F-5421-4CF2-9E67-9894110F68F9}">
      <dgm:prSet/>
      <dgm:spPr/>
      <dgm:t>
        <a:bodyPr/>
        <a:lstStyle/>
        <a:p>
          <a:endParaRPr lang="en-US"/>
        </a:p>
      </dgm:t>
    </dgm:pt>
    <dgm:pt modelId="{84D83DF1-E49C-41E8-A277-FE5978557187}">
      <dgm:prSet/>
      <dgm:spPr/>
      <dgm:t>
        <a:bodyPr/>
        <a:lstStyle/>
        <a:p>
          <a:r>
            <a:rPr lang="it-IT"/>
            <a:t>Package Struttura Tabelle</a:t>
          </a:r>
          <a:endParaRPr lang="en-US"/>
        </a:p>
      </dgm:t>
    </dgm:pt>
    <dgm:pt modelId="{F21A413D-53E9-42D5-BC36-21C1C5DBE0FB}" type="parTrans" cxnId="{70B5D7E1-DE0D-4FA2-B7F1-625CBEE3EF95}">
      <dgm:prSet/>
      <dgm:spPr/>
      <dgm:t>
        <a:bodyPr/>
        <a:lstStyle/>
        <a:p>
          <a:endParaRPr lang="en-US"/>
        </a:p>
      </dgm:t>
    </dgm:pt>
    <dgm:pt modelId="{D95E8445-E5A8-470D-87E3-DEF506E1163C}" type="sibTrans" cxnId="{70B5D7E1-DE0D-4FA2-B7F1-625CBEE3EF95}">
      <dgm:prSet/>
      <dgm:spPr/>
      <dgm:t>
        <a:bodyPr/>
        <a:lstStyle/>
        <a:p>
          <a:endParaRPr lang="en-US"/>
        </a:p>
      </dgm:t>
    </dgm:pt>
    <dgm:pt modelId="{E6C8D5A2-F543-45D0-96E6-476EA71012DF}">
      <dgm:prSet/>
      <dgm:spPr/>
      <dgm:t>
        <a:bodyPr/>
        <a:lstStyle/>
        <a:p>
          <a:r>
            <a:rPr lang="it-IT" b="1"/>
            <a:t>Celle</a:t>
          </a:r>
          <a:endParaRPr lang="en-US"/>
        </a:p>
      </dgm:t>
    </dgm:pt>
    <dgm:pt modelId="{7478B850-DDB0-4AF2-A131-73C9C5E6645A}" type="parTrans" cxnId="{CCE054C3-8664-4C16-952C-970F46A33648}">
      <dgm:prSet/>
      <dgm:spPr/>
      <dgm:t>
        <a:bodyPr/>
        <a:lstStyle/>
        <a:p>
          <a:endParaRPr lang="en-US"/>
        </a:p>
      </dgm:t>
    </dgm:pt>
    <dgm:pt modelId="{DB6D7D09-B200-4A21-AF36-114A78B34341}" type="sibTrans" cxnId="{CCE054C3-8664-4C16-952C-970F46A33648}">
      <dgm:prSet/>
      <dgm:spPr/>
      <dgm:t>
        <a:bodyPr/>
        <a:lstStyle/>
        <a:p>
          <a:endParaRPr lang="en-US"/>
        </a:p>
      </dgm:t>
    </dgm:pt>
    <dgm:pt modelId="{5D63F40F-C243-44D6-BF0F-8C559477642A}">
      <dgm:prSet/>
      <dgm:spPr/>
      <dgm:t>
        <a:bodyPr/>
        <a:lstStyle/>
        <a:p>
          <a:r>
            <a:rPr lang="it-IT" b="1"/>
            <a:t>Coordinate</a:t>
          </a:r>
          <a:endParaRPr lang="en-US"/>
        </a:p>
      </dgm:t>
    </dgm:pt>
    <dgm:pt modelId="{3A419438-C7A3-43CD-B782-AB6E59FAC62A}" type="parTrans" cxnId="{3D8113F1-74BC-4C05-BDB0-44806A951DCB}">
      <dgm:prSet/>
      <dgm:spPr/>
      <dgm:t>
        <a:bodyPr/>
        <a:lstStyle/>
        <a:p>
          <a:endParaRPr lang="en-US"/>
        </a:p>
      </dgm:t>
    </dgm:pt>
    <dgm:pt modelId="{2406E529-C617-4AF7-B971-DCD7F05FE84C}" type="sibTrans" cxnId="{3D8113F1-74BC-4C05-BDB0-44806A951DCB}">
      <dgm:prSet/>
      <dgm:spPr/>
      <dgm:t>
        <a:bodyPr/>
        <a:lstStyle/>
        <a:p>
          <a:endParaRPr lang="en-US"/>
        </a:p>
      </dgm:t>
    </dgm:pt>
    <dgm:pt modelId="{CDB5E8D4-D3F3-47B5-9170-271CD6EE0C74}">
      <dgm:prSet/>
      <dgm:spPr/>
      <dgm:t>
        <a:bodyPr/>
        <a:lstStyle/>
        <a:p>
          <a:r>
            <a:rPr lang="it-IT" b="1"/>
            <a:t>MaxDim</a:t>
          </a:r>
          <a:endParaRPr lang="en-US"/>
        </a:p>
      </dgm:t>
    </dgm:pt>
    <dgm:pt modelId="{9EAB809F-A406-4211-8FDA-5CE5B15DDC8E}" type="parTrans" cxnId="{787EE63B-2BB5-489D-BFD6-3177F4EBDC7A}">
      <dgm:prSet/>
      <dgm:spPr/>
      <dgm:t>
        <a:bodyPr/>
        <a:lstStyle/>
        <a:p>
          <a:endParaRPr lang="en-US"/>
        </a:p>
      </dgm:t>
    </dgm:pt>
    <dgm:pt modelId="{1E71AEE6-2B5F-4022-BFED-5247711B6D61}" type="sibTrans" cxnId="{787EE63B-2BB5-489D-BFD6-3177F4EBDC7A}">
      <dgm:prSet/>
      <dgm:spPr/>
      <dgm:t>
        <a:bodyPr/>
        <a:lstStyle/>
        <a:p>
          <a:endParaRPr lang="en-US"/>
        </a:p>
      </dgm:t>
    </dgm:pt>
    <dgm:pt modelId="{E339092E-85DB-4014-B43B-072A3C701C4B}">
      <dgm:prSet/>
      <dgm:spPr/>
      <dgm:t>
        <a:bodyPr/>
        <a:lstStyle/>
        <a:p>
          <a:r>
            <a:rPr lang="it-IT" b="1"/>
            <a:t>Parser: </a:t>
          </a:r>
          <a:r>
            <a:rPr lang="it-IT" b="0"/>
            <a:t>accede a </a:t>
          </a:r>
          <a:r>
            <a:rPr lang="it-IT" b="0" err="1"/>
            <a:t>json</a:t>
          </a:r>
          <a:r>
            <a:rPr lang="it-IT" b="0"/>
            <a:t> prendendo le celle delle tabelle, ne ottiene gli oggetti e li aggiunge ad un documento</a:t>
          </a:r>
          <a:endParaRPr lang="en-US"/>
        </a:p>
      </dgm:t>
    </dgm:pt>
    <dgm:pt modelId="{FCC701B4-4D15-4C3B-BB89-DAC5F4C55CEC}" type="parTrans" cxnId="{39D96EA4-1974-455E-A29F-665A69DE5227}">
      <dgm:prSet/>
      <dgm:spPr/>
      <dgm:t>
        <a:bodyPr/>
        <a:lstStyle/>
        <a:p>
          <a:endParaRPr lang="en-US"/>
        </a:p>
      </dgm:t>
    </dgm:pt>
    <dgm:pt modelId="{A60A1187-3E00-4453-8E6B-7F0DEE16263A}" type="sibTrans" cxnId="{39D96EA4-1974-455E-A29F-665A69DE5227}">
      <dgm:prSet/>
      <dgm:spPr/>
      <dgm:t>
        <a:bodyPr/>
        <a:lstStyle/>
        <a:p>
          <a:endParaRPr lang="en-US"/>
        </a:p>
      </dgm:t>
    </dgm:pt>
    <dgm:pt modelId="{EB541F75-4F7E-854E-A1A5-1384B0D95A05}">
      <dgm:prSet/>
      <dgm:spPr/>
      <dgm:t>
        <a:bodyPr/>
        <a:lstStyle/>
        <a:p>
          <a:r>
            <a:rPr lang="it-IT" b="1"/>
            <a:t>Tabelle: </a:t>
          </a:r>
          <a:r>
            <a:rPr lang="it-IT" b="0"/>
            <a:t>prende una collezione non ordinata di celle e restituisce una mappa di colonne</a:t>
          </a:r>
          <a:endParaRPr lang="en-US"/>
        </a:p>
      </dgm:t>
    </dgm:pt>
    <dgm:pt modelId="{6D5621EE-057C-AA44-9144-C5161ADFFE54}" type="parTrans" cxnId="{91E5C008-FA9F-8844-8F2E-CFADFAB52F16}">
      <dgm:prSet/>
      <dgm:spPr/>
      <dgm:t>
        <a:bodyPr/>
        <a:lstStyle/>
        <a:p>
          <a:endParaRPr lang="it-IT"/>
        </a:p>
      </dgm:t>
    </dgm:pt>
    <dgm:pt modelId="{703851E0-5A20-CA47-A0A2-B8DFD10B8584}" type="sibTrans" cxnId="{91E5C008-FA9F-8844-8F2E-CFADFAB52F16}">
      <dgm:prSet/>
      <dgm:spPr/>
      <dgm:t>
        <a:bodyPr/>
        <a:lstStyle/>
        <a:p>
          <a:endParaRPr lang="it-IT"/>
        </a:p>
      </dgm:t>
    </dgm:pt>
    <dgm:pt modelId="{C62972DB-C370-814C-8EBE-72450896C5BC}" type="pres">
      <dgm:prSet presAssocID="{229CF9B9-2146-46FC-9913-304B40F39360}" presName="Name0" presStyleCnt="0">
        <dgm:presLayoutVars>
          <dgm:dir/>
          <dgm:animLvl val="lvl"/>
          <dgm:resizeHandles val="exact"/>
        </dgm:presLayoutVars>
      </dgm:prSet>
      <dgm:spPr/>
    </dgm:pt>
    <dgm:pt modelId="{4C56B244-A04A-4549-A7E4-05C3F49CDF64}" type="pres">
      <dgm:prSet presAssocID="{47D39A07-7A11-4AFB-A64D-5F6C3B8B1812}" presName="composite" presStyleCnt="0"/>
      <dgm:spPr/>
    </dgm:pt>
    <dgm:pt modelId="{CA2107AA-DF3A-5647-B2FE-864DA7E49EDE}" type="pres">
      <dgm:prSet presAssocID="{47D39A07-7A11-4AFB-A64D-5F6C3B8B181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BC3B920-9C8C-884C-A580-2C5257FD77E2}" type="pres">
      <dgm:prSet presAssocID="{47D39A07-7A11-4AFB-A64D-5F6C3B8B1812}" presName="desTx" presStyleLbl="alignAccFollowNode1" presStyleIdx="0" presStyleCnt="4">
        <dgm:presLayoutVars>
          <dgm:bulletEnabled val="1"/>
        </dgm:presLayoutVars>
      </dgm:prSet>
      <dgm:spPr/>
    </dgm:pt>
    <dgm:pt modelId="{9F66FF57-F67C-FA41-9ED1-FB3713624729}" type="pres">
      <dgm:prSet presAssocID="{5D1F76FF-C620-405C-9549-40BC1AAFE687}" presName="space" presStyleCnt="0"/>
      <dgm:spPr/>
    </dgm:pt>
    <dgm:pt modelId="{0AA9F847-0F8C-524C-9A51-7DCA9B21BBA0}" type="pres">
      <dgm:prSet presAssocID="{C4DBC240-AD31-410F-8080-D28FE59220F7}" presName="composite" presStyleCnt="0"/>
      <dgm:spPr/>
    </dgm:pt>
    <dgm:pt modelId="{57FC1E5B-BC7D-D44A-9D4E-4EBADEFF2F21}" type="pres">
      <dgm:prSet presAssocID="{C4DBC240-AD31-410F-8080-D28FE59220F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4DF0A9B-104E-EB41-85BA-7F88BD1D01E3}" type="pres">
      <dgm:prSet presAssocID="{C4DBC240-AD31-410F-8080-D28FE59220F7}" presName="desTx" presStyleLbl="alignAccFollowNode1" presStyleIdx="1" presStyleCnt="4">
        <dgm:presLayoutVars>
          <dgm:bulletEnabled val="1"/>
        </dgm:presLayoutVars>
      </dgm:prSet>
      <dgm:spPr/>
    </dgm:pt>
    <dgm:pt modelId="{98295930-D648-F64C-9C36-2829589B73E6}" type="pres">
      <dgm:prSet presAssocID="{11C6FFBF-94A6-459B-9041-3ED92DC847CF}" presName="space" presStyleCnt="0"/>
      <dgm:spPr/>
    </dgm:pt>
    <dgm:pt modelId="{02C240D1-1A54-2044-899B-170C1E207E4E}" type="pres">
      <dgm:prSet presAssocID="{963806E8-71ED-4A72-BBAB-27AD692D4750}" presName="composite" presStyleCnt="0"/>
      <dgm:spPr/>
    </dgm:pt>
    <dgm:pt modelId="{AA09C7C8-7408-9A4B-9F0A-6FB804F11A0B}" type="pres">
      <dgm:prSet presAssocID="{963806E8-71ED-4A72-BBAB-27AD692D47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DEBC514-FB06-504D-9C2E-5DF7C4957207}" type="pres">
      <dgm:prSet presAssocID="{963806E8-71ED-4A72-BBAB-27AD692D4750}" presName="desTx" presStyleLbl="alignAccFollowNode1" presStyleIdx="2" presStyleCnt="4">
        <dgm:presLayoutVars>
          <dgm:bulletEnabled val="1"/>
        </dgm:presLayoutVars>
      </dgm:prSet>
      <dgm:spPr/>
    </dgm:pt>
    <dgm:pt modelId="{FAAAB44F-009B-7E4E-93A3-A7E653EB4EA9}" type="pres">
      <dgm:prSet presAssocID="{61FAA316-95C7-4B52-B205-2A3B4E796173}" presName="space" presStyleCnt="0"/>
      <dgm:spPr/>
    </dgm:pt>
    <dgm:pt modelId="{27D09693-4E2F-0D4C-891B-9A4076B17D9E}" type="pres">
      <dgm:prSet presAssocID="{84D83DF1-E49C-41E8-A277-FE5978557187}" presName="composite" presStyleCnt="0"/>
      <dgm:spPr/>
    </dgm:pt>
    <dgm:pt modelId="{75A85B0B-163B-C24C-B0D9-46AD6BD68934}" type="pres">
      <dgm:prSet presAssocID="{84D83DF1-E49C-41E8-A277-FE597855718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6799410-AF18-A545-A1FA-0409152E1908}" type="pres">
      <dgm:prSet presAssocID="{84D83DF1-E49C-41E8-A277-FE597855718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89F1700-141E-45F3-8239-8ED350164ECE}" srcId="{229CF9B9-2146-46FC-9913-304B40F39360}" destId="{C4DBC240-AD31-410F-8080-D28FE59220F7}" srcOrd="1" destOrd="0" parTransId="{80D3C4B6-98E4-4060-AA57-7BC826D4EB64}" sibTransId="{11C6FFBF-94A6-459B-9041-3ED92DC847CF}"/>
    <dgm:cxn modelId="{1326EB05-2B40-2A49-AFB6-CB9361F3BB21}" type="presOf" srcId="{229CF9B9-2146-46FC-9913-304B40F39360}" destId="{C62972DB-C370-814C-8EBE-72450896C5BC}" srcOrd="0" destOrd="0" presId="urn:microsoft.com/office/officeart/2005/8/layout/hList1"/>
    <dgm:cxn modelId="{91E5C008-FA9F-8844-8F2E-CFADFAB52F16}" srcId="{84D83DF1-E49C-41E8-A277-FE5978557187}" destId="{EB541F75-4F7E-854E-A1A5-1384B0D95A05}" srcOrd="4" destOrd="0" parTransId="{6D5621EE-057C-AA44-9144-C5161ADFFE54}" sibTransId="{703851E0-5A20-CA47-A0A2-B8DFD10B8584}"/>
    <dgm:cxn modelId="{ED8C5215-1C0B-774C-97B8-44D5085E3B1F}" type="presOf" srcId="{84D83DF1-E49C-41E8-A277-FE5978557187}" destId="{75A85B0B-163B-C24C-B0D9-46AD6BD68934}" srcOrd="0" destOrd="0" presId="urn:microsoft.com/office/officeart/2005/8/layout/hList1"/>
    <dgm:cxn modelId="{3034D715-3F39-4CEC-8411-ECA30499502A}" srcId="{229CF9B9-2146-46FC-9913-304B40F39360}" destId="{47D39A07-7A11-4AFB-A64D-5F6C3B8B1812}" srcOrd="0" destOrd="0" parTransId="{7690A634-5D27-42E4-9A0D-5BA98F057921}" sibTransId="{5D1F76FF-C620-405C-9549-40BC1AAFE687}"/>
    <dgm:cxn modelId="{4A03E61E-0DFB-4DB6-B70A-230451E7A414}" srcId="{47D39A07-7A11-4AFB-A64D-5F6C3B8B1812}" destId="{52723179-6600-4B89-88E4-DE4CB294BA48}" srcOrd="0" destOrd="0" parTransId="{FF024E98-6BE0-4B27-B336-41183861F9B7}" sibTransId="{2CD38EE1-8E94-4A9F-8B67-86633947759E}"/>
    <dgm:cxn modelId="{1DA4BD39-95F2-4DC0-AF4B-145F37CE3B08}" srcId="{229CF9B9-2146-46FC-9913-304B40F39360}" destId="{963806E8-71ED-4A72-BBAB-27AD692D4750}" srcOrd="2" destOrd="0" parTransId="{EFE50B9B-7A92-4CDE-9C34-C8C9BAF77E9F}" sibTransId="{61FAA316-95C7-4B52-B205-2A3B4E796173}"/>
    <dgm:cxn modelId="{787EE63B-2BB5-489D-BFD6-3177F4EBDC7A}" srcId="{84D83DF1-E49C-41E8-A277-FE5978557187}" destId="{CDB5E8D4-D3F3-47B5-9170-271CD6EE0C74}" srcOrd="2" destOrd="0" parTransId="{9EAB809F-A406-4211-8FDA-5CE5B15DDC8E}" sibTransId="{1E71AEE6-2B5F-4022-BFED-5247711B6D61}"/>
    <dgm:cxn modelId="{DD4DDA6D-FE3C-45A9-A6C0-4BEEB18EEB31}" srcId="{C4DBC240-AD31-410F-8080-D28FE59220F7}" destId="{4975B273-578D-4C26-8002-AD6ACE94897A}" srcOrd="0" destOrd="0" parTransId="{54457BE6-EE8B-4A04-8B12-3A82B58398F5}" sibTransId="{6AB90E1F-76DB-426D-B0DE-775919F4C47F}"/>
    <dgm:cxn modelId="{898C4F6F-5421-4CF2-9E67-9894110F68F9}" srcId="{963806E8-71ED-4A72-BBAB-27AD692D4750}" destId="{60DA47B8-4018-4826-94C2-A28377030E6D}" srcOrd="1" destOrd="0" parTransId="{47AE13E0-90FE-4C12-A4C8-C03EBC51FE43}" sibTransId="{0CCF3568-2193-4BFB-8769-264156179876}"/>
    <dgm:cxn modelId="{16B6EA58-75D6-B445-BAB0-B99984CD74AA}" type="presOf" srcId="{7DACFCC9-1AF1-4070-92BD-B6239D2AF863}" destId="{EDEBC514-FB06-504D-9C2E-5DF7C4957207}" srcOrd="0" destOrd="0" presId="urn:microsoft.com/office/officeart/2005/8/layout/hList1"/>
    <dgm:cxn modelId="{4EF5307D-C3A3-3D4F-8079-EA56E5E478A6}" type="presOf" srcId="{E339092E-85DB-4014-B43B-072A3C701C4B}" destId="{76799410-AF18-A545-A1FA-0409152E1908}" srcOrd="0" destOrd="3" presId="urn:microsoft.com/office/officeart/2005/8/layout/hList1"/>
    <dgm:cxn modelId="{B955E57D-3681-5C48-BF6D-D2904F840BB6}" type="presOf" srcId="{60DA47B8-4018-4826-94C2-A28377030E6D}" destId="{EDEBC514-FB06-504D-9C2E-5DF7C4957207}" srcOrd="0" destOrd="1" presId="urn:microsoft.com/office/officeart/2005/8/layout/hList1"/>
    <dgm:cxn modelId="{FFA4618A-BDDD-7644-897E-2F5804EDFA79}" type="presOf" srcId="{4975B273-578D-4C26-8002-AD6ACE94897A}" destId="{D4DF0A9B-104E-EB41-85BA-7F88BD1D01E3}" srcOrd="0" destOrd="0" presId="urn:microsoft.com/office/officeart/2005/8/layout/hList1"/>
    <dgm:cxn modelId="{F3FFA98D-57CA-CD4E-897C-BEE908698E9F}" type="presOf" srcId="{5D63F40F-C243-44D6-BF0F-8C559477642A}" destId="{76799410-AF18-A545-A1FA-0409152E1908}" srcOrd="0" destOrd="1" presId="urn:microsoft.com/office/officeart/2005/8/layout/hList1"/>
    <dgm:cxn modelId="{F1B6CE95-4A9D-D140-A93B-06E8B787C462}" type="presOf" srcId="{CDB5E8D4-D3F3-47B5-9170-271CD6EE0C74}" destId="{76799410-AF18-A545-A1FA-0409152E1908}" srcOrd="0" destOrd="2" presId="urn:microsoft.com/office/officeart/2005/8/layout/hList1"/>
    <dgm:cxn modelId="{3E97599B-C3FD-6C48-B72C-A596675B65E8}" type="presOf" srcId="{52723179-6600-4B89-88E4-DE4CB294BA48}" destId="{CBC3B920-9C8C-884C-A580-2C5257FD77E2}" srcOrd="0" destOrd="0" presId="urn:microsoft.com/office/officeart/2005/8/layout/hList1"/>
    <dgm:cxn modelId="{477142A0-8D70-3E40-BD73-D7DE7D0CE7B2}" type="presOf" srcId="{47D39A07-7A11-4AFB-A64D-5F6C3B8B1812}" destId="{CA2107AA-DF3A-5647-B2FE-864DA7E49EDE}" srcOrd="0" destOrd="0" presId="urn:microsoft.com/office/officeart/2005/8/layout/hList1"/>
    <dgm:cxn modelId="{060420A1-EC46-104A-A6DA-93405C9A63B3}" type="presOf" srcId="{C4DBC240-AD31-410F-8080-D28FE59220F7}" destId="{57FC1E5B-BC7D-D44A-9D4E-4EBADEFF2F21}" srcOrd="0" destOrd="0" presId="urn:microsoft.com/office/officeart/2005/8/layout/hList1"/>
    <dgm:cxn modelId="{39D96EA4-1974-455E-A29F-665A69DE5227}" srcId="{84D83DF1-E49C-41E8-A277-FE5978557187}" destId="{E339092E-85DB-4014-B43B-072A3C701C4B}" srcOrd="3" destOrd="0" parTransId="{FCC701B4-4D15-4C3B-BB89-DAC5F4C55CEC}" sibTransId="{A60A1187-3E00-4453-8E6B-7F0DEE16263A}"/>
    <dgm:cxn modelId="{33AF62B2-2A46-4DF6-BA2E-06376996AA20}" srcId="{963806E8-71ED-4A72-BBAB-27AD692D4750}" destId="{7DACFCC9-1AF1-4070-92BD-B6239D2AF863}" srcOrd="0" destOrd="0" parTransId="{34D50BB2-D2D2-4E64-B237-2CE0F13764D4}" sibTransId="{4B35BB1A-988A-406B-BC7B-38923A98E0E4}"/>
    <dgm:cxn modelId="{87A690C1-5727-614F-8B1A-4CE1A7BF2D76}" type="presOf" srcId="{EB541F75-4F7E-854E-A1A5-1384B0D95A05}" destId="{76799410-AF18-A545-A1FA-0409152E1908}" srcOrd="0" destOrd="4" presId="urn:microsoft.com/office/officeart/2005/8/layout/hList1"/>
    <dgm:cxn modelId="{CCE054C3-8664-4C16-952C-970F46A33648}" srcId="{84D83DF1-E49C-41E8-A277-FE5978557187}" destId="{E6C8D5A2-F543-45D0-96E6-476EA71012DF}" srcOrd="0" destOrd="0" parTransId="{7478B850-DDB0-4AF2-A131-73C9C5E6645A}" sibTransId="{DB6D7D09-B200-4A21-AF36-114A78B34341}"/>
    <dgm:cxn modelId="{F08B9BD0-EA49-7340-B183-9D58563B8DBF}" type="presOf" srcId="{E6C8D5A2-F543-45D0-96E6-476EA71012DF}" destId="{76799410-AF18-A545-A1FA-0409152E1908}" srcOrd="0" destOrd="0" presId="urn:microsoft.com/office/officeart/2005/8/layout/hList1"/>
    <dgm:cxn modelId="{70B5D7E1-DE0D-4FA2-B7F1-625CBEE3EF95}" srcId="{229CF9B9-2146-46FC-9913-304B40F39360}" destId="{84D83DF1-E49C-41E8-A277-FE5978557187}" srcOrd="3" destOrd="0" parTransId="{F21A413D-53E9-42D5-BC36-21C1C5DBE0FB}" sibTransId="{D95E8445-E5A8-470D-87E3-DEF506E1163C}"/>
    <dgm:cxn modelId="{038ABEE8-F90B-C246-98FC-3B715AE6FE9B}" type="presOf" srcId="{963806E8-71ED-4A72-BBAB-27AD692D4750}" destId="{AA09C7C8-7408-9A4B-9F0A-6FB804F11A0B}" srcOrd="0" destOrd="0" presId="urn:microsoft.com/office/officeart/2005/8/layout/hList1"/>
    <dgm:cxn modelId="{3D8113F1-74BC-4C05-BDB0-44806A951DCB}" srcId="{84D83DF1-E49C-41E8-A277-FE5978557187}" destId="{5D63F40F-C243-44D6-BF0F-8C559477642A}" srcOrd="1" destOrd="0" parTransId="{3A419438-C7A3-43CD-B782-AB6E59FAC62A}" sibTransId="{2406E529-C617-4AF7-B971-DCD7F05FE84C}"/>
    <dgm:cxn modelId="{7E119529-5F0F-3444-A952-2C5592367BB3}" type="presParOf" srcId="{C62972DB-C370-814C-8EBE-72450896C5BC}" destId="{4C56B244-A04A-4549-A7E4-05C3F49CDF64}" srcOrd="0" destOrd="0" presId="urn:microsoft.com/office/officeart/2005/8/layout/hList1"/>
    <dgm:cxn modelId="{8AF9776D-046C-B345-98C4-9CF6ACFA19D7}" type="presParOf" srcId="{4C56B244-A04A-4549-A7E4-05C3F49CDF64}" destId="{CA2107AA-DF3A-5647-B2FE-864DA7E49EDE}" srcOrd="0" destOrd="0" presId="urn:microsoft.com/office/officeart/2005/8/layout/hList1"/>
    <dgm:cxn modelId="{B55A6142-5470-4340-9246-27EBA901DBC4}" type="presParOf" srcId="{4C56B244-A04A-4549-A7E4-05C3F49CDF64}" destId="{CBC3B920-9C8C-884C-A580-2C5257FD77E2}" srcOrd="1" destOrd="0" presId="urn:microsoft.com/office/officeart/2005/8/layout/hList1"/>
    <dgm:cxn modelId="{7E691E90-08D8-BB4B-89A5-E3C4C49B7A56}" type="presParOf" srcId="{C62972DB-C370-814C-8EBE-72450896C5BC}" destId="{9F66FF57-F67C-FA41-9ED1-FB3713624729}" srcOrd="1" destOrd="0" presId="urn:microsoft.com/office/officeart/2005/8/layout/hList1"/>
    <dgm:cxn modelId="{675DDE00-E7D4-2149-8A06-CBCA4D51F793}" type="presParOf" srcId="{C62972DB-C370-814C-8EBE-72450896C5BC}" destId="{0AA9F847-0F8C-524C-9A51-7DCA9B21BBA0}" srcOrd="2" destOrd="0" presId="urn:microsoft.com/office/officeart/2005/8/layout/hList1"/>
    <dgm:cxn modelId="{195CAFC6-8A90-8E4C-B7FE-442DDC6A1E0F}" type="presParOf" srcId="{0AA9F847-0F8C-524C-9A51-7DCA9B21BBA0}" destId="{57FC1E5B-BC7D-D44A-9D4E-4EBADEFF2F21}" srcOrd="0" destOrd="0" presId="urn:microsoft.com/office/officeart/2005/8/layout/hList1"/>
    <dgm:cxn modelId="{931EFFE2-FEAA-5147-971D-CE2F715E547B}" type="presParOf" srcId="{0AA9F847-0F8C-524C-9A51-7DCA9B21BBA0}" destId="{D4DF0A9B-104E-EB41-85BA-7F88BD1D01E3}" srcOrd="1" destOrd="0" presId="urn:microsoft.com/office/officeart/2005/8/layout/hList1"/>
    <dgm:cxn modelId="{145D7591-8C17-5A42-B864-5DD1FAA9FABE}" type="presParOf" srcId="{C62972DB-C370-814C-8EBE-72450896C5BC}" destId="{98295930-D648-F64C-9C36-2829589B73E6}" srcOrd="3" destOrd="0" presId="urn:microsoft.com/office/officeart/2005/8/layout/hList1"/>
    <dgm:cxn modelId="{7412CDAC-BCAC-A14E-9FDD-DAE6F78F45C8}" type="presParOf" srcId="{C62972DB-C370-814C-8EBE-72450896C5BC}" destId="{02C240D1-1A54-2044-899B-170C1E207E4E}" srcOrd="4" destOrd="0" presId="urn:microsoft.com/office/officeart/2005/8/layout/hList1"/>
    <dgm:cxn modelId="{5BDA1D4B-1D0D-A845-8DCB-ECBEA981D264}" type="presParOf" srcId="{02C240D1-1A54-2044-899B-170C1E207E4E}" destId="{AA09C7C8-7408-9A4B-9F0A-6FB804F11A0B}" srcOrd="0" destOrd="0" presId="urn:microsoft.com/office/officeart/2005/8/layout/hList1"/>
    <dgm:cxn modelId="{81CFEE64-B7BF-2D40-876F-A51F4C55975C}" type="presParOf" srcId="{02C240D1-1A54-2044-899B-170C1E207E4E}" destId="{EDEBC514-FB06-504D-9C2E-5DF7C4957207}" srcOrd="1" destOrd="0" presId="urn:microsoft.com/office/officeart/2005/8/layout/hList1"/>
    <dgm:cxn modelId="{C76E6FDA-D46E-2F43-9097-F6B1F8BB9B75}" type="presParOf" srcId="{C62972DB-C370-814C-8EBE-72450896C5BC}" destId="{FAAAB44F-009B-7E4E-93A3-A7E653EB4EA9}" srcOrd="5" destOrd="0" presId="urn:microsoft.com/office/officeart/2005/8/layout/hList1"/>
    <dgm:cxn modelId="{DCC97598-E1FD-7D45-8C4E-5D8A2438BD51}" type="presParOf" srcId="{C62972DB-C370-814C-8EBE-72450896C5BC}" destId="{27D09693-4E2F-0D4C-891B-9A4076B17D9E}" srcOrd="6" destOrd="0" presId="urn:microsoft.com/office/officeart/2005/8/layout/hList1"/>
    <dgm:cxn modelId="{B8CECAC5-1989-054B-894C-7697CDB8552A}" type="presParOf" srcId="{27D09693-4E2F-0D4C-891B-9A4076B17D9E}" destId="{75A85B0B-163B-C24C-B0D9-46AD6BD68934}" srcOrd="0" destOrd="0" presId="urn:microsoft.com/office/officeart/2005/8/layout/hList1"/>
    <dgm:cxn modelId="{247B8FFA-1AF1-D54C-A892-EB9151DAA626}" type="presParOf" srcId="{27D09693-4E2F-0D4C-891B-9A4076B17D9E}" destId="{76799410-AF18-A545-A1FA-0409152E190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C4F8F-5F66-453A-A54F-14831A01164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0C2B9E-0B9B-4DB6-815E-647F8FE08E4F}">
      <dgm:prSet custT="1"/>
      <dgm:spPr/>
      <dgm:t>
        <a:bodyPr/>
        <a:lstStyle/>
        <a:p>
          <a:r>
            <a:rPr lang="it-IT" sz="2400"/>
            <a:t>Implementa un indice di </a:t>
          </a:r>
          <a:r>
            <a:rPr lang="it-IT" sz="2400" err="1"/>
            <a:t>databse</a:t>
          </a:r>
          <a:r>
            <a:rPr lang="it-IT" sz="2400"/>
            <a:t> che memorizza una mappatura dal contenuto come parole o numeri aggiungendole ad un documento.</a:t>
          </a:r>
          <a:endParaRPr lang="en-US" sz="2400"/>
        </a:p>
      </dgm:t>
    </dgm:pt>
    <dgm:pt modelId="{E648D220-7273-487B-825F-3FE772D543D9}" type="parTrans" cxnId="{F4E0915B-3B48-46C7-9046-3B01EE9B9067}">
      <dgm:prSet/>
      <dgm:spPr/>
      <dgm:t>
        <a:bodyPr/>
        <a:lstStyle/>
        <a:p>
          <a:endParaRPr lang="en-US"/>
        </a:p>
      </dgm:t>
    </dgm:pt>
    <dgm:pt modelId="{4C262E38-41A4-4447-ACA9-66EB6EAEE6CA}" type="sibTrans" cxnId="{F4E0915B-3B48-46C7-9046-3B01EE9B9067}">
      <dgm:prSet/>
      <dgm:spPr/>
      <dgm:t>
        <a:bodyPr/>
        <a:lstStyle/>
        <a:p>
          <a:endParaRPr lang="en-US"/>
        </a:p>
      </dgm:t>
    </dgm:pt>
    <dgm:pt modelId="{FEF38621-ECFC-41BD-875F-804D643A24C3}">
      <dgm:prSet custT="1"/>
      <dgm:spPr/>
      <dgm:t>
        <a:bodyPr/>
        <a:lstStyle/>
        <a:p>
          <a:r>
            <a:rPr lang="it-IT" sz="2400"/>
            <a:t>Contiene il metodo </a:t>
          </a:r>
          <a:r>
            <a:rPr lang="it-IT" sz="2400" err="1"/>
            <a:t>indexing</a:t>
          </a:r>
          <a:r>
            <a:rPr lang="it-IT" sz="2400"/>
            <a:t> che prende in input una tabella e </a:t>
          </a:r>
          <a:r>
            <a:rPr lang="it-IT" sz="2400" err="1"/>
            <a:t>tokenizza</a:t>
          </a:r>
          <a:r>
            <a:rPr lang="it-IT" sz="2400"/>
            <a:t> le celle. Per ogni </a:t>
          </a:r>
          <a:r>
            <a:rPr lang="it-IT" sz="2400" err="1"/>
            <a:t>token</a:t>
          </a:r>
          <a:r>
            <a:rPr lang="it-IT" sz="2400"/>
            <a:t> viene creata una </a:t>
          </a:r>
          <a:r>
            <a:rPr lang="it-IT" sz="2400" err="1"/>
            <a:t>posting</a:t>
          </a:r>
          <a:r>
            <a:rPr lang="it-IT" sz="2400"/>
            <a:t> list di puntatori, che vengono indicizzati e aggiunti ad un documento.</a:t>
          </a:r>
          <a:endParaRPr lang="en-US" sz="2400"/>
        </a:p>
      </dgm:t>
    </dgm:pt>
    <dgm:pt modelId="{8BCA3648-C666-48B2-AC60-BEACD7ABFE7B}" type="parTrans" cxnId="{DC747400-4BC8-488D-8ECA-CBFD6967349C}">
      <dgm:prSet/>
      <dgm:spPr/>
      <dgm:t>
        <a:bodyPr/>
        <a:lstStyle/>
        <a:p>
          <a:endParaRPr lang="en-US"/>
        </a:p>
      </dgm:t>
    </dgm:pt>
    <dgm:pt modelId="{ADD4F5D0-3C45-4D06-9C39-43C91C997177}" type="sibTrans" cxnId="{DC747400-4BC8-488D-8ECA-CBFD6967349C}">
      <dgm:prSet/>
      <dgm:spPr/>
      <dgm:t>
        <a:bodyPr/>
        <a:lstStyle/>
        <a:p>
          <a:endParaRPr lang="en-US"/>
        </a:p>
      </dgm:t>
    </dgm:pt>
    <dgm:pt modelId="{CA02709A-242D-464A-813D-3B769A90E5B6}" type="pres">
      <dgm:prSet presAssocID="{F45C4F8F-5F66-453A-A54F-14831A011640}" presName="diagram" presStyleCnt="0">
        <dgm:presLayoutVars>
          <dgm:dir/>
          <dgm:resizeHandles val="exact"/>
        </dgm:presLayoutVars>
      </dgm:prSet>
      <dgm:spPr/>
    </dgm:pt>
    <dgm:pt modelId="{99EA8BFC-1AC2-0D44-B4A1-D759DC0631CE}" type="pres">
      <dgm:prSet presAssocID="{DC0C2B9E-0B9B-4DB6-815E-647F8FE08E4F}" presName="node" presStyleLbl="node1" presStyleIdx="0" presStyleCnt="2" custLinFactNeighborX="850" custLinFactNeighborY="944">
        <dgm:presLayoutVars>
          <dgm:bulletEnabled val="1"/>
        </dgm:presLayoutVars>
      </dgm:prSet>
      <dgm:spPr/>
    </dgm:pt>
    <dgm:pt modelId="{493E8F8A-78D8-6844-994D-665C99F16D28}" type="pres">
      <dgm:prSet presAssocID="{4C262E38-41A4-4447-ACA9-66EB6EAEE6CA}" presName="sibTrans" presStyleCnt="0"/>
      <dgm:spPr/>
    </dgm:pt>
    <dgm:pt modelId="{B14DC5AD-D5D5-F049-BDA7-E77AE9268555}" type="pres">
      <dgm:prSet presAssocID="{FEF38621-ECFC-41BD-875F-804D643A24C3}" presName="node" presStyleLbl="node1" presStyleIdx="1" presStyleCnt="2">
        <dgm:presLayoutVars>
          <dgm:bulletEnabled val="1"/>
        </dgm:presLayoutVars>
      </dgm:prSet>
      <dgm:spPr/>
    </dgm:pt>
  </dgm:ptLst>
  <dgm:cxnLst>
    <dgm:cxn modelId="{DC747400-4BC8-488D-8ECA-CBFD6967349C}" srcId="{F45C4F8F-5F66-453A-A54F-14831A011640}" destId="{FEF38621-ECFC-41BD-875F-804D643A24C3}" srcOrd="1" destOrd="0" parTransId="{8BCA3648-C666-48B2-AC60-BEACD7ABFE7B}" sibTransId="{ADD4F5D0-3C45-4D06-9C39-43C91C997177}"/>
    <dgm:cxn modelId="{EDB12D3D-5DCF-EE4F-A66E-CB7369E0382D}" type="presOf" srcId="{F45C4F8F-5F66-453A-A54F-14831A011640}" destId="{CA02709A-242D-464A-813D-3B769A90E5B6}" srcOrd="0" destOrd="0" presId="urn:microsoft.com/office/officeart/2005/8/layout/default"/>
    <dgm:cxn modelId="{F4E0915B-3B48-46C7-9046-3B01EE9B9067}" srcId="{F45C4F8F-5F66-453A-A54F-14831A011640}" destId="{DC0C2B9E-0B9B-4DB6-815E-647F8FE08E4F}" srcOrd="0" destOrd="0" parTransId="{E648D220-7273-487B-825F-3FE772D543D9}" sibTransId="{4C262E38-41A4-4447-ACA9-66EB6EAEE6CA}"/>
    <dgm:cxn modelId="{F41DC455-2C23-5A4F-A3B8-1546DCBAF0A2}" type="presOf" srcId="{FEF38621-ECFC-41BD-875F-804D643A24C3}" destId="{B14DC5AD-D5D5-F049-BDA7-E77AE9268555}" srcOrd="0" destOrd="0" presId="urn:microsoft.com/office/officeart/2005/8/layout/default"/>
    <dgm:cxn modelId="{709274AD-597B-254E-966A-22505FE5A87D}" type="presOf" srcId="{DC0C2B9E-0B9B-4DB6-815E-647F8FE08E4F}" destId="{99EA8BFC-1AC2-0D44-B4A1-D759DC0631CE}" srcOrd="0" destOrd="0" presId="urn:microsoft.com/office/officeart/2005/8/layout/default"/>
    <dgm:cxn modelId="{7DC5391E-D0E9-3043-85E0-B436A4B91298}" type="presParOf" srcId="{CA02709A-242D-464A-813D-3B769A90E5B6}" destId="{99EA8BFC-1AC2-0D44-B4A1-D759DC0631CE}" srcOrd="0" destOrd="0" presId="urn:microsoft.com/office/officeart/2005/8/layout/default"/>
    <dgm:cxn modelId="{165661C2-3008-3C4B-9B92-9ACE48AEBC7C}" type="presParOf" srcId="{CA02709A-242D-464A-813D-3B769A90E5B6}" destId="{493E8F8A-78D8-6844-994D-665C99F16D28}" srcOrd="1" destOrd="0" presId="urn:microsoft.com/office/officeart/2005/8/layout/default"/>
    <dgm:cxn modelId="{6DC8BE05-3B3C-0B4E-9699-7FFDB2A93AFA}" type="presParOf" srcId="{CA02709A-242D-464A-813D-3B769A90E5B6}" destId="{B14DC5AD-D5D5-F049-BDA7-E77AE926855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4F51D8-06BC-4356-893B-371D560A9205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1D38BC-22DA-4EEF-8DEF-3AB69A259BB9}">
      <dgm:prSet custT="1"/>
      <dgm:spPr/>
      <dgm:t>
        <a:bodyPr/>
        <a:lstStyle/>
        <a:p>
          <a:r>
            <a:rPr lang="it-IT" sz="2400" b="0" i="0"/>
            <a:t>Il tempo di lettura di </a:t>
          </a:r>
          <a:r>
            <a:rPr lang="it-IT" sz="2400" b="0" i="0" err="1"/>
            <a:t>MergeList</a:t>
          </a:r>
          <a:r>
            <a:rPr lang="it-IT" sz="2400" b="0" i="0"/>
            <a:t> è lineare rispetto al numero di </a:t>
          </a:r>
          <a:r>
            <a:rPr lang="it-IT" sz="2400" b="0" i="0" err="1"/>
            <a:t>token</a:t>
          </a:r>
          <a:r>
            <a:rPr lang="it-IT" sz="2400" b="0" i="0"/>
            <a:t> abbinati. Questo non è un grosso problema quando gli insiemi hanno meno di qualche centinaio di </a:t>
          </a:r>
          <a:r>
            <a:rPr lang="it-IT" sz="2400" b="0" i="0" err="1"/>
            <a:t>token</a:t>
          </a:r>
          <a:endParaRPr lang="en-US" sz="2400"/>
        </a:p>
      </dgm:t>
    </dgm:pt>
    <dgm:pt modelId="{A3E6A63A-AFE8-4470-B061-A32751CD0380}" type="parTrans" cxnId="{EB7702B7-116B-443A-BAAA-15E07511BCAC}">
      <dgm:prSet/>
      <dgm:spPr/>
      <dgm:t>
        <a:bodyPr/>
        <a:lstStyle/>
        <a:p>
          <a:endParaRPr lang="en-US"/>
        </a:p>
      </dgm:t>
    </dgm:pt>
    <dgm:pt modelId="{55F88C86-BCDA-41A9-AA68-5976B328F793}" type="sibTrans" cxnId="{EB7702B7-116B-443A-BAAA-15E07511BCAC}">
      <dgm:prSet/>
      <dgm:spPr/>
      <dgm:t>
        <a:bodyPr/>
        <a:lstStyle/>
        <a:p>
          <a:endParaRPr lang="en-US"/>
        </a:p>
      </dgm:t>
    </dgm:pt>
    <dgm:pt modelId="{CAFC8DE7-B17C-4BF6-BEE9-A5CC391C05B6}">
      <dgm:prSet custT="1"/>
      <dgm:spPr/>
      <dgm:t>
        <a:bodyPr/>
        <a:lstStyle/>
        <a:p>
          <a:r>
            <a:rPr lang="it-IT" sz="2400"/>
            <a:t>C</a:t>
          </a:r>
          <a:r>
            <a:rPr lang="it-IT" sz="2400" b="0" i="0"/>
            <a:t>on tabelle di grandi dimensioni, gli insiemi estratti dalle colonne possono facilmente avere migliaia o addirittura milioni di </a:t>
          </a:r>
          <a:r>
            <a:rPr lang="it-IT" sz="2400" b="0" i="0" err="1"/>
            <a:t>token</a:t>
          </a:r>
          <a:r>
            <a:rPr lang="it-IT" sz="2400" b="0" i="0"/>
            <a:t>.</a:t>
          </a:r>
          <a:endParaRPr lang="en-US" sz="2400"/>
        </a:p>
      </dgm:t>
    </dgm:pt>
    <dgm:pt modelId="{4C5C0EDE-83A7-4DAA-B93C-D274930264B5}" type="parTrans" cxnId="{75FC162B-9554-467A-AF18-2DC70AB3CD93}">
      <dgm:prSet/>
      <dgm:spPr/>
      <dgm:t>
        <a:bodyPr/>
        <a:lstStyle/>
        <a:p>
          <a:endParaRPr lang="en-US"/>
        </a:p>
      </dgm:t>
    </dgm:pt>
    <dgm:pt modelId="{49A9BBA0-19E6-47EE-81FC-D862C1D238EB}" type="sibTrans" cxnId="{75FC162B-9554-467A-AF18-2DC70AB3CD93}">
      <dgm:prSet/>
      <dgm:spPr/>
      <dgm:t>
        <a:bodyPr/>
        <a:lstStyle/>
        <a:p>
          <a:endParaRPr lang="en-US"/>
        </a:p>
      </dgm:t>
    </dgm:pt>
    <dgm:pt modelId="{5611F061-31F2-4FEF-82AB-224F1DA6EF2F}">
      <dgm:prSet custT="1"/>
      <dgm:spPr/>
      <dgm:t>
        <a:bodyPr/>
        <a:lstStyle/>
        <a:p>
          <a:r>
            <a:rPr lang="it-IT" sz="2400" b="0" i="0"/>
            <a:t>Pertanto, un un approccio migliore potrebbe essere quello di ridurre il numero di </a:t>
          </a:r>
          <a:r>
            <a:rPr lang="it-IT" sz="2400" b="0" i="0" err="1"/>
            <a:t>posting</a:t>
          </a:r>
          <a:r>
            <a:rPr lang="it-IT" sz="2400" b="0" i="0"/>
            <a:t> list lette.</a:t>
          </a:r>
          <a:endParaRPr lang="en-US" sz="2400"/>
        </a:p>
      </dgm:t>
    </dgm:pt>
    <dgm:pt modelId="{2CD2D504-D908-49A6-AAE5-614749704301}" type="parTrans" cxnId="{101AF2B3-DB99-4D1B-9DD4-835A59B0C337}">
      <dgm:prSet/>
      <dgm:spPr/>
      <dgm:t>
        <a:bodyPr/>
        <a:lstStyle/>
        <a:p>
          <a:endParaRPr lang="en-US"/>
        </a:p>
      </dgm:t>
    </dgm:pt>
    <dgm:pt modelId="{E9C835CD-DDF7-44F8-9039-8E485E9BD695}" type="sibTrans" cxnId="{101AF2B3-DB99-4D1B-9DD4-835A59B0C337}">
      <dgm:prSet/>
      <dgm:spPr/>
      <dgm:t>
        <a:bodyPr/>
        <a:lstStyle/>
        <a:p>
          <a:endParaRPr lang="en-US"/>
        </a:p>
      </dgm:t>
    </dgm:pt>
    <dgm:pt modelId="{7C619C2F-0D1D-6949-B68B-69F5B45AB290}" type="pres">
      <dgm:prSet presAssocID="{F74F51D8-06BC-4356-893B-371D560A9205}" presName="vert0" presStyleCnt="0">
        <dgm:presLayoutVars>
          <dgm:dir/>
          <dgm:animOne val="branch"/>
          <dgm:animLvl val="lvl"/>
        </dgm:presLayoutVars>
      </dgm:prSet>
      <dgm:spPr/>
    </dgm:pt>
    <dgm:pt modelId="{9C563348-8F01-0A49-BC39-ED766227FEA7}" type="pres">
      <dgm:prSet presAssocID="{C01D38BC-22DA-4EEF-8DEF-3AB69A259BB9}" presName="thickLine" presStyleLbl="alignNode1" presStyleIdx="0" presStyleCnt="3"/>
      <dgm:spPr/>
    </dgm:pt>
    <dgm:pt modelId="{1482EF7B-3CFB-4647-AC1D-5CC8AA6C918A}" type="pres">
      <dgm:prSet presAssocID="{C01D38BC-22DA-4EEF-8DEF-3AB69A259BB9}" presName="horz1" presStyleCnt="0"/>
      <dgm:spPr/>
    </dgm:pt>
    <dgm:pt modelId="{C3315835-A888-7847-9376-F0D5104B72C6}" type="pres">
      <dgm:prSet presAssocID="{C01D38BC-22DA-4EEF-8DEF-3AB69A259BB9}" presName="tx1" presStyleLbl="revTx" presStyleIdx="0" presStyleCnt="3"/>
      <dgm:spPr/>
    </dgm:pt>
    <dgm:pt modelId="{99F5D5E4-5E19-8C41-8199-27A75ADBA199}" type="pres">
      <dgm:prSet presAssocID="{C01D38BC-22DA-4EEF-8DEF-3AB69A259BB9}" presName="vert1" presStyleCnt="0"/>
      <dgm:spPr/>
    </dgm:pt>
    <dgm:pt modelId="{89E09EDC-93F7-8C4E-9C9F-27AAA708A307}" type="pres">
      <dgm:prSet presAssocID="{CAFC8DE7-B17C-4BF6-BEE9-A5CC391C05B6}" presName="thickLine" presStyleLbl="alignNode1" presStyleIdx="1" presStyleCnt="3"/>
      <dgm:spPr/>
    </dgm:pt>
    <dgm:pt modelId="{8A102B71-485E-EF48-8C09-60BCBDEDDAB5}" type="pres">
      <dgm:prSet presAssocID="{CAFC8DE7-B17C-4BF6-BEE9-A5CC391C05B6}" presName="horz1" presStyleCnt="0"/>
      <dgm:spPr/>
    </dgm:pt>
    <dgm:pt modelId="{D7989BD3-A616-104F-A881-974F7547DAA1}" type="pres">
      <dgm:prSet presAssocID="{CAFC8DE7-B17C-4BF6-BEE9-A5CC391C05B6}" presName="tx1" presStyleLbl="revTx" presStyleIdx="1" presStyleCnt="3"/>
      <dgm:spPr/>
    </dgm:pt>
    <dgm:pt modelId="{E7A2FB97-6970-3C4C-A880-7FC08D09F244}" type="pres">
      <dgm:prSet presAssocID="{CAFC8DE7-B17C-4BF6-BEE9-A5CC391C05B6}" presName="vert1" presStyleCnt="0"/>
      <dgm:spPr/>
    </dgm:pt>
    <dgm:pt modelId="{43580222-5857-3441-9501-1A8C51E38BB0}" type="pres">
      <dgm:prSet presAssocID="{5611F061-31F2-4FEF-82AB-224F1DA6EF2F}" presName="thickLine" presStyleLbl="alignNode1" presStyleIdx="2" presStyleCnt="3"/>
      <dgm:spPr/>
    </dgm:pt>
    <dgm:pt modelId="{706110A5-3A8C-C447-AA7E-096CFF45B8C2}" type="pres">
      <dgm:prSet presAssocID="{5611F061-31F2-4FEF-82AB-224F1DA6EF2F}" presName="horz1" presStyleCnt="0"/>
      <dgm:spPr/>
    </dgm:pt>
    <dgm:pt modelId="{EFA76E91-9F5C-4C45-B2DF-6C3A7A585B68}" type="pres">
      <dgm:prSet presAssocID="{5611F061-31F2-4FEF-82AB-224F1DA6EF2F}" presName="tx1" presStyleLbl="revTx" presStyleIdx="2" presStyleCnt="3"/>
      <dgm:spPr/>
    </dgm:pt>
    <dgm:pt modelId="{4EF350C2-D914-1B42-BF5C-70E32B473AB7}" type="pres">
      <dgm:prSet presAssocID="{5611F061-31F2-4FEF-82AB-224F1DA6EF2F}" presName="vert1" presStyleCnt="0"/>
      <dgm:spPr/>
    </dgm:pt>
  </dgm:ptLst>
  <dgm:cxnLst>
    <dgm:cxn modelId="{75FC162B-9554-467A-AF18-2DC70AB3CD93}" srcId="{F74F51D8-06BC-4356-893B-371D560A9205}" destId="{CAFC8DE7-B17C-4BF6-BEE9-A5CC391C05B6}" srcOrd="1" destOrd="0" parTransId="{4C5C0EDE-83A7-4DAA-B93C-D274930264B5}" sibTransId="{49A9BBA0-19E6-47EE-81FC-D862C1D238EB}"/>
    <dgm:cxn modelId="{E2266F2D-41E4-8B40-BFE3-E0925ED4E40A}" type="presOf" srcId="{5611F061-31F2-4FEF-82AB-224F1DA6EF2F}" destId="{EFA76E91-9F5C-4C45-B2DF-6C3A7A585B68}" srcOrd="0" destOrd="0" presId="urn:microsoft.com/office/officeart/2008/layout/LinedList"/>
    <dgm:cxn modelId="{5C514348-CA1B-124A-8117-21F19EBBCD75}" type="presOf" srcId="{F74F51D8-06BC-4356-893B-371D560A9205}" destId="{7C619C2F-0D1D-6949-B68B-69F5B45AB290}" srcOrd="0" destOrd="0" presId="urn:microsoft.com/office/officeart/2008/layout/LinedList"/>
    <dgm:cxn modelId="{101AF2B3-DB99-4D1B-9DD4-835A59B0C337}" srcId="{F74F51D8-06BC-4356-893B-371D560A9205}" destId="{5611F061-31F2-4FEF-82AB-224F1DA6EF2F}" srcOrd="2" destOrd="0" parTransId="{2CD2D504-D908-49A6-AAE5-614749704301}" sibTransId="{E9C835CD-DDF7-44F8-9039-8E485E9BD695}"/>
    <dgm:cxn modelId="{EB7702B7-116B-443A-BAAA-15E07511BCAC}" srcId="{F74F51D8-06BC-4356-893B-371D560A9205}" destId="{C01D38BC-22DA-4EEF-8DEF-3AB69A259BB9}" srcOrd="0" destOrd="0" parTransId="{A3E6A63A-AFE8-4470-B061-A32751CD0380}" sibTransId="{55F88C86-BCDA-41A9-AA68-5976B328F793}"/>
    <dgm:cxn modelId="{43C2A1D9-037A-1E46-B80E-57EA53BD4486}" type="presOf" srcId="{C01D38BC-22DA-4EEF-8DEF-3AB69A259BB9}" destId="{C3315835-A888-7847-9376-F0D5104B72C6}" srcOrd="0" destOrd="0" presId="urn:microsoft.com/office/officeart/2008/layout/LinedList"/>
    <dgm:cxn modelId="{20D4ADF0-FDC5-2F43-94B9-DDCEF3087B09}" type="presOf" srcId="{CAFC8DE7-B17C-4BF6-BEE9-A5CC391C05B6}" destId="{D7989BD3-A616-104F-A881-974F7547DAA1}" srcOrd="0" destOrd="0" presId="urn:microsoft.com/office/officeart/2008/layout/LinedList"/>
    <dgm:cxn modelId="{19DA9696-8DB4-FD46-AA71-BBAFEE20B5F8}" type="presParOf" srcId="{7C619C2F-0D1D-6949-B68B-69F5B45AB290}" destId="{9C563348-8F01-0A49-BC39-ED766227FEA7}" srcOrd="0" destOrd="0" presId="urn:microsoft.com/office/officeart/2008/layout/LinedList"/>
    <dgm:cxn modelId="{05025FB4-CAB6-6642-B090-4E8039CBDE79}" type="presParOf" srcId="{7C619C2F-0D1D-6949-B68B-69F5B45AB290}" destId="{1482EF7B-3CFB-4647-AC1D-5CC8AA6C918A}" srcOrd="1" destOrd="0" presId="urn:microsoft.com/office/officeart/2008/layout/LinedList"/>
    <dgm:cxn modelId="{B2CFBC7F-616E-DA46-9A51-D3A5F6B8CF48}" type="presParOf" srcId="{1482EF7B-3CFB-4647-AC1D-5CC8AA6C918A}" destId="{C3315835-A888-7847-9376-F0D5104B72C6}" srcOrd="0" destOrd="0" presId="urn:microsoft.com/office/officeart/2008/layout/LinedList"/>
    <dgm:cxn modelId="{4D7825F1-705F-A74D-BBF8-E8DAF7088779}" type="presParOf" srcId="{1482EF7B-3CFB-4647-AC1D-5CC8AA6C918A}" destId="{99F5D5E4-5E19-8C41-8199-27A75ADBA199}" srcOrd="1" destOrd="0" presId="urn:microsoft.com/office/officeart/2008/layout/LinedList"/>
    <dgm:cxn modelId="{950A516C-BCC3-6E4A-BB35-A808F55D0AD8}" type="presParOf" srcId="{7C619C2F-0D1D-6949-B68B-69F5B45AB290}" destId="{89E09EDC-93F7-8C4E-9C9F-27AAA708A307}" srcOrd="2" destOrd="0" presId="urn:microsoft.com/office/officeart/2008/layout/LinedList"/>
    <dgm:cxn modelId="{641FB78E-F58C-1748-8908-B0B73D7D8C72}" type="presParOf" srcId="{7C619C2F-0D1D-6949-B68B-69F5B45AB290}" destId="{8A102B71-485E-EF48-8C09-60BCBDEDDAB5}" srcOrd="3" destOrd="0" presId="urn:microsoft.com/office/officeart/2008/layout/LinedList"/>
    <dgm:cxn modelId="{7415E1CB-87A4-E343-89BD-8BF3B48B33AB}" type="presParOf" srcId="{8A102B71-485E-EF48-8C09-60BCBDEDDAB5}" destId="{D7989BD3-A616-104F-A881-974F7547DAA1}" srcOrd="0" destOrd="0" presId="urn:microsoft.com/office/officeart/2008/layout/LinedList"/>
    <dgm:cxn modelId="{6E6EA027-947E-124F-A2C1-5C077D84135A}" type="presParOf" srcId="{8A102B71-485E-EF48-8C09-60BCBDEDDAB5}" destId="{E7A2FB97-6970-3C4C-A880-7FC08D09F244}" srcOrd="1" destOrd="0" presId="urn:microsoft.com/office/officeart/2008/layout/LinedList"/>
    <dgm:cxn modelId="{9C5668D5-3C1F-9B49-B3AD-07DEACD363F3}" type="presParOf" srcId="{7C619C2F-0D1D-6949-B68B-69F5B45AB290}" destId="{43580222-5857-3441-9501-1A8C51E38BB0}" srcOrd="4" destOrd="0" presId="urn:microsoft.com/office/officeart/2008/layout/LinedList"/>
    <dgm:cxn modelId="{1D96B501-DAAB-5F42-9F66-957BF0794430}" type="presParOf" srcId="{7C619C2F-0D1D-6949-B68B-69F5B45AB290}" destId="{706110A5-3A8C-C447-AA7E-096CFF45B8C2}" srcOrd="5" destOrd="0" presId="urn:microsoft.com/office/officeart/2008/layout/LinedList"/>
    <dgm:cxn modelId="{05A0EBE0-9C6A-AB4B-AEAA-09A6A2468004}" type="presParOf" srcId="{706110A5-3A8C-C447-AA7E-096CFF45B8C2}" destId="{EFA76E91-9F5C-4C45-B2DF-6C3A7A585B68}" srcOrd="0" destOrd="0" presId="urn:microsoft.com/office/officeart/2008/layout/LinedList"/>
    <dgm:cxn modelId="{0CD4C2EA-E992-A44F-A7D8-A99B784F57C1}" type="presParOf" srcId="{706110A5-3A8C-C447-AA7E-096CFF45B8C2}" destId="{4EF350C2-D914-1B42-BF5C-70E32B473A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107AA-DF3A-5647-B2FE-864DA7E49EDE}">
      <dsp:nvSpPr>
        <dsp:cNvPr id="0" name=""/>
        <dsp:cNvSpPr/>
      </dsp:nvSpPr>
      <dsp:spPr>
        <a:xfrm>
          <a:off x="3837" y="36475"/>
          <a:ext cx="2307330" cy="6574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File Writer</a:t>
          </a:r>
          <a:endParaRPr lang="en-US" sz="1800" kern="1200"/>
        </a:p>
      </dsp:txBody>
      <dsp:txXfrm>
        <a:off x="3837" y="36475"/>
        <a:ext cx="2307330" cy="657457"/>
      </dsp:txXfrm>
    </dsp:sp>
    <dsp:sp modelId="{CBC3B920-9C8C-884C-A580-2C5257FD77E2}">
      <dsp:nvSpPr>
        <dsp:cNvPr id="0" name=""/>
        <dsp:cNvSpPr/>
      </dsp:nvSpPr>
      <dsp:spPr>
        <a:xfrm>
          <a:off x="3837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err="1"/>
            <a:t>WriterFile</a:t>
          </a:r>
          <a:r>
            <a:rPr lang="it-IT" sz="1800" b="1" kern="1200"/>
            <a:t>: </a:t>
          </a:r>
          <a:r>
            <a:rPr lang="it-IT" sz="1800" kern="1200"/>
            <a:t>scrittura su file del tempo impiegato,  della query ed elementi mappa</a:t>
          </a:r>
          <a:endParaRPr lang="en-US" sz="1800" kern="1200"/>
        </a:p>
      </dsp:txBody>
      <dsp:txXfrm>
        <a:off x="3837" y="693933"/>
        <a:ext cx="2307330" cy="3955888"/>
      </dsp:txXfrm>
    </dsp:sp>
    <dsp:sp modelId="{57FC1E5B-BC7D-D44A-9D4E-4EBADEFF2F21}">
      <dsp:nvSpPr>
        <dsp:cNvPr id="0" name=""/>
        <dsp:cNvSpPr/>
      </dsp:nvSpPr>
      <dsp:spPr>
        <a:xfrm>
          <a:off x="2634194" y="36475"/>
          <a:ext cx="2307330" cy="657457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main</a:t>
          </a:r>
          <a:endParaRPr lang="en-US" sz="1800" kern="1200"/>
        </a:p>
      </dsp:txBody>
      <dsp:txXfrm>
        <a:off x="2634194" y="36475"/>
        <a:ext cx="2307330" cy="657457"/>
      </dsp:txXfrm>
    </dsp:sp>
    <dsp:sp modelId="{D4DF0A9B-104E-EB41-85BA-7F88BD1D01E3}">
      <dsp:nvSpPr>
        <dsp:cNvPr id="0" name=""/>
        <dsp:cNvSpPr/>
      </dsp:nvSpPr>
      <dsp:spPr>
        <a:xfrm>
          <a:off x="2634194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Main: </a:t>
          </a:r>
          <a:r>
            <a:rPr lang="it-IT" sz="1800" b="0" kern="1200"/>
            <a:t>r</a:t>
          </a:r>
          <a:r>
            <a:rPr lang="it-IT" sz="1800" kern="1200"/>
            <a:t>ichiamo del parser, lettura file, stampa delle statistiche</a:t>
          </a:r>
          <a:endParaRPr lang="en-US" sz="1800" kern="1200"/>
        </a:p>
      </dsp:txBody>
      <dsp:txXfrm>
        <a:off x="2634194" y="693933"/>
        <a:ext cx="2307330" cy="3955888"/>
      </dsp:txXfrm>
    </dsp:sp>
    <dsp:sp modelId="{AA09C7C8-7408-9A4B-9F0A-6FB804F11A0B}">
      <dsp:nvSpPr>
        <dsp:cNvPr id="0" name=""/>
        <dsp:cNvSpPr/>
      </dsp:nvSpPr>
      <dsp:spPr>
        <a:xfrm>
          <a:off x="5264551" y="36475"/>
          <a:ext cx="2307330" cy="657457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MergeList</a:t>
          </a:r>
          <a:endParaRPr lang="en-US" sz="1800" kern="1200"/>
        </a:p>
      </dsp:txBody>
      <dsp:txXfrm>
        <a:off x="5264551" y="36475"/>
        <a:ext cx="2307330" cy="657457"/>
      </dsp:txXfrm>
    </dsp:sp>
    <dsp:sp modelId="{EDEBC514-FB06-504D-9C2E-5DF7C4957207}">
      <dsp:nvSpPr>
        <dsp:cNvPr id="0" name=""/>
        <dsp:cNvSpPr/>
      </dsp:nvSpPr>
      <dsp:spPr>
        <a:xfrm>
          <a:off x="5264551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 err="1"/>
            <a:t>InvertedIndex</a:t>
          </a:r>
          <a:r>
            <a:rPr lang="it-IT" sz="1800" b="1" kern="1200"/>
            <a:t>: </a:t>
          </a:r>
          <a:r>
            <a:rPr lang="it-IT" sz="1800" kern="1200" err="1"/>
            <a:t>indicizzamento</a:t>
          </a:r>
          <a:r>
            <a:rPr lang="it-IT" sz="1800" kern="1200"/>
            <a:t> tabelle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MergeList </a:t>
          </a:r>
          <a:endParaRPr lang="en-US" sz="1800" kern="1200"/>
        </a:p>
      </dsp:txBody>
      <dsp:txXfrm>
        <a:off x="5264551" y="693933"/>
        <a:ext cx="2307330" cy="3955888"/>
      </dsp:txXfrm>
    </dsp:sp>
    <dsp:sp modelId="{75A85B0B-163B-C24C-B0D9-46AD6BD68934}">
      <dsp:nvSpPr>
        <dsp:cNvPr id="0" name=""/>
        <dsp:cNvSpPr/>
      </dsp:nvSpPr>
      <dsp:spPr>
        <a:xfrm>
          <a:off x="7894908" y="36475"/>
          <a:ext cx="2307330" cy="65745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Package Struttura Tabelle</a:t>
          </a:r>
          <a:endParaRPr lang="en-US" sz="1800" kern="1200"/>
        </a:p>
      </dsp:txBody>
      <dsp:txXfrm>
        <a:off x="7894908" y="36475"/>
        <a:ext cx="2307330" cy="657457"/>
      </dsp:txXfrm>
    </dsp:sp>
    <dsp:sp modelId="{76799410-AF18-A545-A1FA-0409152E1908}">
      <dsp:nvSpPr>
        <dsp:cNvPr id="0" name=""/>
        <dsp:cNvSpPr/>
      </dsp:nvSpPr>
      <dsp:spPr>
        <a:xfrm>
          <a:off x="7894908" y="693933"/>
          <a:ext cx="2307330" cy="39558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Celle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Coordinate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MaxDim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Parser: </a:t>
          </a:r>
          <a:r>
            <a:rPr lang="it-IT" sz="1800" b="0" kern="1200"/>
            <a:t>accede a </a:t>
          </a:r>
          <a:r>
            <a:rPr lang="it-IT" sz="1800" b="0" kern="1200" err="1"/>
            <a:t>json</a:t>
          </a:r>
          <a:r>
            <a:rPr lang="it-IT" sz="1800" b="0" kern="1200"/>
            <a:t> prendendo le celle delle tabelle, ne ottiene gli oggetti e li aggiunge ad un documento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1" kern="1200"/>
            <a:t>Tabelle: </a:t>
          </a:r>
          <a:r>
            <a:rPr lang="it-IT" sz="1800" b="0" kern="1200"/>
            <a:t>prende una collezione non ordinata di celle e restituisce una mappa di colonne</a:t>
          </a:r>
          <a:endParaRPr lang="en-US" sz="1800" kern="1200"/>
        </a:p>
      </dsp:txBody>
      <dsp:txXfrm>
        <a:off x="7894908" y="693933"/>
        <a:ext cx="2307330" cy="3955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A8BFC-1AC2-0D44-B4A1-D759DC0631CE}">
      <dsp:nvSpPr>
        <dsp:cNvPr id="0" name=""/>
        <dsp:cNvSpPr/>
      </dsp:nvSpPr>
      <dsp:spPr>
        <a:xfrm>
          <a:off x="42184" y="105611"/>
          <a:ext cx="4817566" cy="28905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Implementa un indice di </a:t>
          </a:r>
          <a:r>
            <a:rPr lang="it-IT" sz="2400" kern="1200" err="1"/>
            <a:t>databse</a:t>
          </a:r>
          <a:r>
            <a:rPr lang="it-IT" sz="2400" kern="1200"/>
            <a:t> che memorizza una mappatura dal contenuto come parole o numeri aggiungendole ad un documento.</a:t>
          </a:r>
          <a:endParaRPr lang="en-US" sz="2400" kern="1200"/>
        </a:p>
      </dsp:txBody>
      <dsp:txXfrm>
        <a:off x="42184" y="105611"/>
        <a:ext cx="4817566" cy="2890539"/>
      </dsp:txXfrm>
    </dsp:sp>
    <dsp:sp modelId="{B14DC5AD-D5D5-F049-BDA7-E77AE9268555}">
      <dsp:nvSpPr>
        <dsp:cNvPr id="0" name=""/>
        <dsp:cNvSpPr/>
      </dsp:nvSpPr>
      <dsp:spPr>
        <a:xfrm>
          <a:off x="5300558" y="78324"/>
          <a:ext cx="4817566" cy="289053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Contiene il metodo </a:t>
          </a:r>
          <a:r>
            <a:rPr lang="it-IT" sz="2400" kern="1200" err="1"/>
            <a:t>indexing</a:t>
          </a:r>
          <a:r>
            <a:rPr lang="it-IT" sz="2400" kern="1200"/>
            <a:t> che prende in input una tabella e </a:t>
          </a:r>
          <a:r>
            <a:rPr lang="it-IT" sz="2400" kern="1200" err="1"/>
            <a:t>tokenizza</a:t>
          </a:r>
          <a:r>
            <a:rPr lang="it-IT" sz="2400" kern="1200"/>
            <a:t> le celle. Per ogni </a:t>
          </a:r>
          <a:r>
            <a:rPr lang="it-IT" sz="2400" kern="1200" err="1"/>
            <a:t>token</a:t>
          </a:r>
          <a:r>
            <a:rPr lang="it-IT" sz="2400" kern="1200"/>
            <a:t> viene creata una </a:t>
          </a:r>
          <a:r>
            <a:rPr lang="it-IT" sz="2400" kern="1200" err="1"/>
            <a:t>posting</a:t>
          </a:r>
          <a:r>
            <a:rPr lang="it-IT" sz="2400" kern="1200"/>
            <a:t> list di puntatori, che vengono indicizzati e aggiunti ad un documento.</a:t>
          </a:r>
          <a:endParaRPr lang="en-US" sz="2400" kern="1200"/>
        </a:p>
      </dsp:txBody>
      <dsp:txXfrm>
        <a:off x="5300558" y="78324"/>
        <a:ext cx="4817566" cy="2890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63348-8F01-0A49-BC39-ED766227FEA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3315835-A888-7847-9376-F0D5104B72C6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/>
            <a:t>Il tempo di lettura di </a:t>
          </a:r>
          <a:r>
            <a:rPr lang="it-IT" sz="2400" b="0" i="0" kern="1200" err="1"/>
            <a:t>MergeList</a:t>
          </a:r>
          <a:r>
            <a:rPr lang="it-IT" sz="2400" b="0" i="0" kern="1200"/>
            <a:t> è lineare rispetto al numero di </a:t>
          </a:r>
          <a:r>
            <a:rPr lang="it-IT" sz="2400" b="0" i="0" kern="1200" err="1"/>
            <a:t>token</a:t>
          </a:r>
          <a:r>
            <a:rPr lang="it-IT" sz="2400" b="0" i="0" kern="1200"/>
            <a:t> abbinati. Questo non è un grosso problema quando gli insiemi hanno meno di qualche centinaio di </a:t>
          </a:r>
          <a:r>
            <a:rPr lang="it-IT" sz="2400" b="0" i="0" kern="1200" err="1"/>
            <a:t>token</a:t>
          </a:r>
          <a:endParaRPr lang="en-US" sz="2400" kern="1200"/>
        </a:p>
      </dsp:txBody>
      <dsp:txXfrm>
        <a:off x="0" y="2124"/>
        <a:ext cx="10515600" cy="1449029"/>
      </dsp:txXfrm>
    </dsp:sp>
    <dsp:sp modelId="{89E09EDC-93F7-8C4E-9C9F-27AAA708A30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989BD3-A616-104F-A881-974F7547DAA1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C</a:t>
          </a:r>
          <a:r>
            <a:rPr lang="it-IT" sz="2400" b="0" i="0" kern="1200"/>
            <a:t>on tabelle di grandi dimensioni, gli insiemi estratti dalle colonne possono facilmente avere migliaia o addirittura milioni di </a:t>
          </a:r>
          <a:r>
            <a:rPr lang="it-IT" sz="2400" b="0" i="0" kern="1200" err="1"/>
            <a:t>token</a:t>
          </a:r>
          <a:r>
            <a:rPr lang="it-IT" sz="2400" b="0" i="0" kern="1200"/>
            <a:t>.</a:t>
          </a:r>
          <a:endParaRPr lang="en-US" sz="2400" kern="1200"/>
        </a:p>
      </dsp:txBody>
      <dsp:txXfrm>
        <a:off x="0" y="1451154"/>
        <a:ext cx="10515600" cy="1449029"/>
      </dsp:txXfrm>
    </dsp:sp>
    <dsp:sp modelId="{43580222-5857-3441-9501-1A8C51E38BB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A76E91-9F5C-4C45-B2DF-6C3A7A585B68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b="0" i="0" kern="1200"/>
            <a:t>Pertanto, un un approccio migliore potrebbe essere quello di ridurre il numero di </a:t>
          </a:r>
          <a:r>
            <a:rPr lang="it-IT" sz="2400" b="0" i="0" kern="1200" err="1"/>
            <a:t>posting</a:t>
          </a:r>
          <a:r>
            <a:rPr lang="it-IT" sz="2400" b="0" i="0" kern="1200"/>
            <a:t> list lette.</a:t>
          </a:r>
          <a:endParaRPr lang="en-US" sz="2400" kern="1200"/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2ACC6-088C-BC41-896C-F3931FF1C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58A100-F78E-5540-956E-2BD4DAD40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06CF80-65E6-D044-9D62-29D0DF3C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ECC12-6C7A-1A45-8E50-73435E39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6B5DBC-4F53-BD46-A8C5-63E4EC96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70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9C05C-52E6-EC4D-BAE7-1FEE794E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320AA0-D3DC-3445-AE39-BB5143B6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E6D310-9F0D-1148-BCA6-ADE06700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02799-B041-BB46-8648-076E886F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388ADE-72B9-1A44-9C69-2B0B720C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99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2D8C4F-8961-414C-9B30-09E4E3A83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F684FF-1A53-DB4A-87D8-81FC3CEB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4EAD74-4508-F848-8F1F-70CD0B8F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B826D4-6E46-1149-984E-419DFCE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C4746-A40F-9D45-901F-F12206E3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670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CE218D-1224-8A4C-855E-4318CF9E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B2E092-4E9B-384D-BF4E-C35C1A6F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427519-448F-624A-BDEC-FB3DD2F2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49F77-5C22-0A42-BE50-838B2E0D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A9E007-BE9C-0A41-97EA-A4BD8670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0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4526F-F069-864D-B727-1A2A145A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1027A0-CEC0-7C4F-888E-09CA9A42F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DFAF83-AC84-8D45-A5C1-EEF11FA1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88F975-DFD3-4144-9FB0-9181A28A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6B9677-8EA9-3442-9D9D-35556EC8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094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8E0D7-AF0D-C247-B17A-0E0CE55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380C5B-5CEE-484C-ADD0-2A344B13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76EC61A-1E5C-574F-B46D-3C95AB18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AE0319-F342-BB48-AB8D-CCBB3E9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4B2EC2-42DD-B941-8931-FCDDFBA6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B167E8-420B-E74B-9E15-42013F3E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56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28A6A-F23D-C842-B8A2-F82250FD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0BCAB5-6FFE-D94E-81C0-DCFBC5D7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E58462-38CD-4043-B38D-6D33E9835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096824-714A-8446-ACA3-8F7CA79E1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1DB8F5C-1FF9-CA44-8882-44CA4C587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0EB74D3-6DE3-E648-B4F1-172D8E5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3EA6C4-02C1-5346-91F4-8A276D10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410454-934B-784C-B77C-FBB6A22B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01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BAB54-8CA3-B246-BAA9-6405E9F0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CC8249-016E-AF4C-A1BB-BD4B8B67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E807C9-E0A6-2244-9E7E-CFD5113B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56208F-8642-3D4C-8F02-E4BB1128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57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43437A-1BE4-2B45-8195-CCD14C2A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3821DF-8BBD-C146-ABDE-8799870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DCC278-66B8-E343-B566-ABE85608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3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06849-BCFE-3440-A619-0A211893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EAA040-3730-DD4E-83E1-7A7A33E8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9EBB59-39FC-FE48-B9F3-9E935E7A9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2C5F88-9267-5E4B-BFFD-ECD2D06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45AC8D-40B9-3D40-994E-25891482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E0EABC-E226-0D4B-B830-11D95425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829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05EE56-62E8-884C-B94C-C340123B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7D061F-C385-E148-95AD-4B58BAE9E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05039F-F71F-0341-B703-E6AA402D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4CF42BB-9646-7E49-A101-5F00A28D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D6344AE-A572-C141-A7B0-55405D16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D4173C-CED7-584D-8239-A2C63721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5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5B2C5C-6707-0745-B957-CE5E537C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0EE08C-6A27-2C42-BE61-B4FA7501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AD82BC-D392-7D4E-BA13-7C2801E8E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1C33-EB62-FB48-9D73-A4229ED13D01}" type="datetimeFigureOut">
              <a:rPr lang="it-IT" smtClean="0"/>
              <a:t>20/11/2022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D7AA4A-C4C9-6C4B-A0C4-32C16F3EC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05CFF2-63AB-384D-820C-EFB6DB949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02C2D-D097-5847-AC00-5DB6FB3648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33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3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3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3" name="Freeform: Shape 3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4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5" name="Freeform: Shape 4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4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4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: Shape 4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: Shape 4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4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40427E6-A60B-8140-AB89-46A03FCD6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it-IT" sz="5200" b="1">
                <a:solidFill>
                  <a:schemeClr val="tx2"/>
                </a:solidFill>
              </a:rPr>
              <a:t>Presentazione Valutazione Sperimentale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D36D04-5EF9-8341-9505-650A79B70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Autofit/>
          </a:bodyPr>
          <a:lstStyle/>
          <a:p>
            <a:r>
              <a:rPr lang="it-IT">
                <a:solidFill>
                  <a:schemeClr val="tx2"/>
                </a:solidFill>
              </a:rPr>
              <a:t>Ingegneria dei dati</a:t>
            </a:r>
          </a:p>
          <a:p>
            <a:r>
              <a:rPr lang="it-IT">
                <a:solidFill>
                  <a:schemeClr val="tx2"/>
                </a:solidFill>
              </a:rPr>
              <a:t>Homework #3</a:t>
            </a:r>
          </a:p>
          <a:p>
            <a:r>
              <a:rPr lang="it-IT" sz="1600" u="sng">
                <a:solidFill>
                  <a:schemeClr val="tx2"/>
                </a:solidFill>
              </a:rPr>
              <a:t>Repository GitHub: https://github.com/Elisabetta99/homework3.git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0EB4F5-BE90-7F46-841F-44FB7AF41894}"/>
              </a:ext>
            </a:extLst>
          </p:cNvPr>
          <p:cNvSpPr txBox="1"/>
          <p:nvPr/>
        </p:nvSpPr>
        <p:spPr>
          <a:xfrm>
            <a:off x="178805" y="5768755"/>
            <a:ext cx="421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>
                <a:solidFill>
                  <a:schemeClr val="tx2"/>
                </a:solidFill>
              </a:rPr>
              <a:t>Elisabetta Giordano</a:t>
            </a:r>
          </a:p>
          <a:p>
            <a:r>
              <a:rPr lang="it-IT" sz="1800">
                <a:solidFill>
                  <a:schemeClr val="tx2"/>
                </a:solidFill>
              </a:rPr>
              <a:t>Maria Ludovica Mallardo </a:t>
            </a:r>
          </a:p>
          <a:p>
            <a:r>
              <a:rPr lang="it-IT" sz="1800">
                <a:solidFill>
                  <a:schemeClr val="tx2"/>
                </a:solidFill>
              </a:rPr>
              <a:t>Riccardo Spizzichino</a:t>
            </a:r>
          </a:p>
        </p:txBody>
      </p:sp>
    </p:spTree>
    <p:extLst>
      <p:ext uri="{BB962C8B-B14F-4D97-AF65-F5344CB8AC3E}">
        <p14:creationId xmlns:p14="http://schemas.microsoft.com/office/powerpoint/2010/main" val="27699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6">
            <a:extLst>
              <a:ext uri="{FF2B5EF4-FFF2-40B4-BE49-F238E27FC236}">
                <a16:creationId xmlns:a16="http://schemas.microsoft.com/office/drawing/2014/main" id="{6ED869DC-04BB-18CB-D3AD-6E59A097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22" r="9091" b="45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3F3CE0B-6A8D-8249-B680-ED99D0A8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b="1"/>
              <a:t>Considerazioni Generali 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2792AE-45A0-D606-2EA2-241D0D657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941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55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2A14AD-0029-E84F-B576-8A689CFB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457202"/>
            <a:ext cx="9829800" cy="848935"/>
          </a:xfrm>
        </p:spPr>
        <p:txBody>
          <a:bodyPr anchor="b">
            <a:normAutofit/>
          </a:bodyPr>
          <a:lstStyle/>
          <a:p>
            <a:pPr algn="ctr"/>
            <a:r>
              <a:rPr lang="it-IT" sz="3600" b="1">
                <a:solidFill>
                  <a:schemeClr val="tx2"/>
                </a:solidFill>
              </a:rPr>
              <a:t>Package e Classi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D6A83B1-D73C-69FF-5BC7-CEE42F676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997539"/>
              </p:ext>
            </p:extLst>
          </p:nvPr>
        </p:nvGraphicFramePr>
        <p:xfrm>
          <a:off x="804671" y="1714500"/>
          <a:ext cx="10206076" cy="4686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59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942EF1C-70E9-4E58-B297-E1D53497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FF6C68-1273-400D-9CAA-13BEAA53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7A2182-D71C-A643-8992-4180BAE8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0026"/>
            <a:ext cx="10579608" cy="1214437"/>
          </a:xfrm>
        </p:spPr>
        <p:txBody>
          <a:bodyPr>
            <a:normAutofit/>
          </a:bodyPr>
          <a:lstStyle/>
          <a:p>
            <a:pPr algn="ctr"/>
            <a:r>
              <a:rPr lang="it-IT" sz="3600" b="1">
                <a:solidFill>
                  <a:schemeClr val="tx2"/>
                </a:solidFill>
              </a:rPr>
              <a:t>Classe </a:t>
            </a:r>
            <a:r>
              <a:rPr lang="it-IT" sz="3600" b="1" err="1">
                <a:solidFill>
                  <a:schemeClr val="tx2"/>
                </a:solidFill>
              </a:rPr>
              <a:t>Inverted</a:t>
            </a:r>
            <a:r>
              <a:rPr lang="it-IT" sz="3600" b="1">
                <a:solidFill>
                  <a:schemeClr val="tx2"/>
                </a:solidFill>
              </a:rPr>
              <a:t> Index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838236F-3C5F-4D08-ABB6-FAC838416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392110-9407-4C76-9494-BF6EE22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AD6DF13-89FE-4C25-9968-D9768C073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B6790CA-3CDB-45A5-ADA7-2A078BEC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86030D-6511-46F8-9C6F-512B72F9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E8A6DF3-883B-828D-B401-B5EBC5582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22169"/>
              </p:ext>
            </p:extLst>
          </p:nvPr>
        </p:nvGraphicFramePr>
        <p:xfrm>
          <a:off x="1036320" y="1985962"/>
          <a:ext cx="10119360" cy="304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8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B1ABF79-3472-BE73-20FE-4F7E9BA1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Metodo InvertedIndex: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05B17F8-F04C-3097-82F5-29FF3847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02" y="2139484"/>
            <a:ext cx="8234196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2286340-A19E-A644-B634-D0AF6749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55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 b="1" err="1">
                <a:solidFill>
                  <a:schemeClr val="tx2"/>
                </a:solidFill>
              </a:rPr>
              <a:t>MergeList</a:t>
            </a:r>
            <a:endParaRPr lang="it-IT" sz="3600" b="1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FCD05A-B967-EB4D-A752-13E48BD8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38" y="804672"/>
            <a:ext cx="5835586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>
                <a:solidFill>
                  <a:schemeClr val="tx2"/>
                </a:solidFill>
              </a:rPr>
              <a:t>Contiene due metodi 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b="1" err="1">
                <a:solidFill>
                  <a:schemeClr val="tx2"/>
                </a:solidFill>
              </a:rPr>
              <a:t>MergeList</a:t>
            </a:r>
            <a:r>
              <a:rPr lang="it-IT">
                <a:solidFill>
                  <a:schemeClr val="tx2"/>
                </a:solidFill>
              </a:rPr>
              <a:t> metodo principale prende in input la colonna di </a:t>
            </a:r>
            <a:r>
              <a:rPr lang="it-IT" err="1">
                <a:solidFill>
                  <a:schemeClr val="tx2"/>
                </a:solidFill>
              </a:rPr>
              <a:t>query</a:t>
            </a:r>
            <a:r>
              <a:rPr lang="it-IT">
                <a:solidFill>
                  <a:schemeClr val="tx2"/>
                </a:solidFill>
              </a:rPr>
              <a:t> accedendo in lettura agli indici invertiti. Inizializza una prima mappa </a:t>
            </a:r>
            <a:r>
              <a:rPr lang="it-IT" b="1">
                <a:solidFill>
                  <a:schemeClr val="tx2"/>
                </a:solidFill>
              </a:rPr>
              <a:t>set2count</a:t>
            </a:r>
            <a:r>
              <a:rPr lang="it-IT">
                <a:solidFill>
                  <a:schemeClr val="tx2"/>
                </a:solidFill>
              </a:rPr>
              <a:t> in cui la </a:t>
            </a:r>
            <a:r>
              <a:rPr lang="it-IT" i="1">
                <a:solidFill>
                  <a:schemeClr val="tx2"/>
                </a:solidFill>
              </a:rPr>
              <a:t>chiave</a:t>
            </a:r>
            <a:r>
              <a:rPr lang="it-IT">
                <a:solidFill>
                  <a:schemeClr val="tx2"/>
                </a:solidFill>
              </a:rPr>
              <a:t> è il </a:t>
            </a:r>
            <a:r>
              <a:rPr lang="it-IT" i="1">
                <a:solidFill>
                  <a:schemeClr val="tx2"/>
                </a:solidFill>
              </a:rPr>
              <a:t>documento</a:t>
            </a:r>
            <a:r>
              <a:rPr lang="it-IT">
                <a:solidFill>
                  <a:schemeClr val="tx2"/>
                </a:solidFill>
              </a:rPr>
              <a:t> mentre il </a:t>
            </a:r>
            <a:r>
              <a:rPr lang="it-IT" i="1">
                <a:solidFill>
                  <a:schemeClr val="tx2"/>
                </a:solidFill>
              </a:rPr>
              <a:t>valore</a:t>
            </a:r>
            <a:r>
              <a:rPr lang="it-IT">
                <a:solidFill>
                  <a:schemeClr val="tx2"/>
                </a:solidFill>
              </a:rPr>
              <a:t> è il </a:t>
            </a:r>
            <a:r>
              <a:rPr lang="it-IT" i="1">
                <a:solidFill>
                  <a:schemeClr val="tx2"/>
                </a:solidFill>
              </a:rPr>
              <a:t>numero di volte in cui il documento corrisponde alla </a:t>
            </a:r>
            <a:r>
              <a:rPr lang="it-IT" i="1" err="1">
                <a:solidFill>
                  <a:schemeClr val="tx2"/>
                </a:solidFill>
              </a:rPr>
              <a:t>query</a:t>
            </a:r>
            <a:r>
              <a:rPr lang="it-IT" i="1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b="1" err="1">
                <a:solidFill>
                  <a:schemeClr val="tx2"/>
                </a:solidFill>
              </a:rPr>
              <a:t>SortByValue</a:t>
            </a:r>
            <a:r>
              <a:rPr lang="it-IT" b="1">
                <a:solidFill>
                  <a:schemeClr val="tx2"/>
                </a:solidFill>
              </a:rPr>
              <a:t> </a:t>
            </a:r>
            <a:r>
              <a:rPr lang="it-IT">
                <a:solidFill>
                  <a:schemeClr val="tx2"/>
                </a:solidFill>
              </a:rPr>
              <a:t>metodo che ordina per valore la mappa </a:t>
            </a:r>
            <a:r>
              <a:rPr lang="it-IT" b="1">
                <a:solidFill>
                  <a:schemeClr val="tx2"/>
                </a:solidFill>
              </a:rPr>
              <a:t>set2count </a:t>
            </a:r>
            <a:r>
              <a:rPr lang="it-IT">
                <a:solidFill>
                  <a:schemeClr val="tx2"/>
                </a:solidFill>
              </a:rPr>
              <a:t>e seleziona i </a:t>
            </a:r>
            <a:r>
              <a:rPr lang="it-IT" b="1">
                <a:solidFill>
                  <a:schemeClr val="tx2"/>
                </a:solidFill>
              </a:rPr>
              <a:t>top k-</a:t>
            </a:r>
            <a:r>
              <a:rPr lang="it-IT" b="1" err="1">
                <a:solidFill>
                  <a:schemeClr val="tx2"/>
                </a:solidFill>
              </a:rPr>
              <a:t>value</a:t>
            </a:r>
            <a:endParaRPr lang="it-IT" b="1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it-IT" sz="1800" i="1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it-IT" sz="180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48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D59273-3D60-31A9-5F26-2BCA9EB6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Primo metodo: mergeList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A3F5B2-579B-3CF4-2FF6-34474970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54" y="2091095"/>
            <a:ext cx="983915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D59273-3D60-31A9-5F26-2BCA9EB6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Primo metodo: mergeList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DD86835-90E7-D68A-D632-2372586E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26" y="2593495"/>
            <a:ext cx="8776747" cy="26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D59273-3D60-31A9-5F26-2BCA9EB6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Secondo metodo: sortByValue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BB0E5D3-FD8A-08F6-15B8-FB67D1E03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34" y="2091095"/>
            <a:ext cx="10515596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1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00DD729-F5E8-8AD7-1859-B7EDD72B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tx2"/>
                </a:solidFill>
                <a:cs typeface="Calibri Light"/>
              </a:rPr>
              <a:t>Problematiche riscontrate</a:t>
            </a:r>
            <a:endParaRPr lang="it-IT" sz="360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863011-EE0B-5033-BD2F-3FFA57C8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400">
                <a:solidFill>
                  <a:schemeClr val="tx2"/>
                </a:solidFill>
                <a:cs typeface="Calibri"/>
              </a:rPr>
              <a:t>Inizialmente il Parser era stato effettuato con uno scanner ciò funzionava con le tabelle di grandezza limitata </a:t>
            </a:r>
          </a:p>
          <a:p>
            <a:r>
              <a:rPr lang="it-IT" sz="2400">
                <a:solidFill>
                  <a:schemeClr val="tx2"/>
                </a:solidFill>
                <a:cs typeface="Calibri"/>
              </a:rPr>
              <a:t>Per processare il file più pesante sono state usate le librerie </a:t>
            </a:r>
            <a:r>
              <a:rPr lang="it-IT" sz="2400" err="1">
                <a:solidFill>
                  <a:schemeClr val="tx2"/>
                </a:solidFill>
                <a:cs typeface="Calibri"/>
              </a:rPr>
              <a:t>json</a:t>
            </a:r>
            <a:r>
              <a:rPr lang="it-IT" sz="2400">
                <a:solidFill>
                  <a:schemeClr val="tx2"/>
                </a:solidFill>
                <a:cs typeface="Calibri"/>
              </a:rPr>
              <a:t> apposite </a:t>
            </a:r>
          </a:p>
        </p:txBody>
      </p:sp>
    </p:spTree>
    <p:extLst>
      <p:ext uri="{BB962C8B-B14F-4D97-AF65-F5344CB8AC3E}">
        <p14:creationId xmlns:p14="http://schemas.microsoft.com/office/powerpoint/2010/main" val="1072724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12" ma:contentTypeDescription="Creare un nuovo documento." ma:contentTypeScope="" ma:versionID="df347b0f193235627d70370ef2080d68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325de4155ed11c3ac1263d4b64f1001f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DFEA4A-4FCF-468B-8C8B-82B7DBC72C76}">
  <ds:schemaRefs>
    <ds:schemaRef ds:uri="b7d7a78c-ebd1-4b8e-b94b-7acbb09560d1"/>
    <ds:schemaRef ds:uri="c8d8867b-9144-4820-a959-3365945bb6b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BE141B-7005-42A2-ADAA-09B996F52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3C4DD9-24BA-41D2-AFCB-E8BB83A420F5}">
  <ds:schemaRefs>
    <ds:schemaRef ds:uri="b7d7a78c-ebd1-4b8e-b94b-7acbb09560d1"/>
    <ds:schemaRef ds:uri="c8d8867b-9144-4820-a959-3365945bb6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Presentazione Valutazione Sperimentale </vt:lpstr>
      <vt:lpstr>Package e Classi </vt:lpstr>
      <vt:lpstr>Classe Inverted Index </vt:lpstr>
      <vt:lpstr>Metodo InvertedIndex:</vt:lpstr>
      <vt:lpstr>MergeList</vt:lpstr>
      <vt:lpstr>Primo metodo: mergeList</vt:lpstr>
      <vt:lpstr>Primo metodo: mergeList</vt:lpstr>
      <vt:lpstr>Secondo metodo: sortByValue</vt:lpstr>
      <vt:lpstr>Problematiche riscontrate</vt:lpstr>
      <vt:lpstr>Considerazioni Generali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Valutazione Sperimentale </dc:title>
  <dc:creator>MARIA LUDOVICA MALLARDO</dc:creator>
  <cp:revision>3</cp:revision>
  <dcterms:created xsi:type="dcterms:W3CDTF">2022-10-28T12:27:53Z</dcterms:created>
  <dcterms:modified xsi:type="dcterms:W3CDTF">2022-11-20T18:26:20Z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0x01010090E25A177DBE194CA7DDF0CC303C92DA</vt:lpwstr>
  </property>
</Properties>
</file>