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2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A65E1-3D97-42DC-902E-3D7E46A64F6C}" v="17" dt="2022-11-07T14:27:54.104"/>
    <p1510:client id="{71831837-79D1-4402-B170-31BF4D3D7B85}" v="68" dt="2022-11-07T14:28:4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Numero righe</a:t>
            </a:r>
            <a:r>
              <a:rPr lang="it-IT" baseline="0" dirty="0"/>
              <a:t> per tabelle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431048936613775"/>
          <c:y val="1.8652712672713668E-2"/>
          <c:w val="0.81382399785705195"/>
          <c:h val="0.86979892731798825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tabelle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Foglio1!$A$2:$A$7</c:f>
              <c:strCache>
                <c:ptCount val="6"/>
                <c:pt idx="0">
                  <c:v>X &lt; 10</c:v>
                </c:pt>
                <c:pt idx="1">
                  <c:v>10 &lt; X &lt; 20</c:v>
                </c:pt>
                <c:pt idx="2">
                  <c:v>20 &lt; X &lt; 30</c:v>
                </c:pt>
                <c:pt idx="3">
                  <c:v>30 &lt; X &lt; 40</c:v>
                </c:pt>
                <c:pt idx="4">
                  <c:v>40 &lt; X &lt; 50</c:v>
                </c:pt>
                <c:pt idx="5">
                  <c:v>50 &lt; X &lt; 60</c:v>
                </c:pt>
              </c:strCache>
            </c:strRef>
          </c:cat>
          <c:val>
            <c:numRef>
              <c:f>Foglio1!$B$2:$B$7</c:f>
              <c:numCache>
                <c:formatCode>General</c:formatCode>
                <c:ptCount val="6"/>
                <c:pt idx="0">
                  <c:v>329246</c:v>
                </c:pt>
                <c:pt idx="1">
                  <c:v>115432</c:v>
                </c:pt>
                <c:pt idx="2">
                  <c:v>41810</c:v>
                </c:pt>
                <c:pt idx="3">
                  <c:v>24690</c:v>
                </c:pt>
                <c:pt idx="4">
                  <c:v>10607</c:v>
                </c:pt>
                <c:pt idx="5">
                  <c:v>6824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7A-784E-A199-DDFA531E0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56304"/>
        <c:axId val="111252144"/>
      </c:lineChart>
      <c:catAx>
        <c:axId val="111256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Righe</a:t>
                </a:r>
              </a:p>
            </c:rich>
          </c:tx>
          <c:layout>
            <c:manualLayout>
              <c:xMode val="edge"/>
              <c:yMode val="edge"/>
              <c:x val="0.51428124466601088"/>
              <c:y val="0.8507522548388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252144"/>
        <c:crosses val="autoZero"/>
        <c:auto val="1"/>
        <c:lblAlgn val="ctr"/>
        <c:lblOffset val="100"/>
        <c:noMultiLvlLbl val="0"/>
      </c:catAx>
      <c:valAx>
        <c:axId val="11125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Tabelle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125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154404527559055"/>
          <c:y val="0.89110015433685075"/>
          <c:w val="0.16478937241033312"/>
          <c:h val="4.1021635909226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Numero tabelle per </a:t>
            </a:r>
            <a:r>
              <a:rPr lang="it-IT" baseline="0" dirty="0"/>
              <a:t>Colonne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tabelle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1220</c:v>
                </c:pt>
                <c:pt idx="1">
                  <c:v>247756</c:v>
                </c:pt>
                <c:pt idx="2">
                  <c:v>182926</c:v>
                </c:pt>
                <c:pt idx="3">
                  <c:v>53519</c:v>
                </c:pt>
                <c:pt idx="4">
                  <c:v>23157</c:v>
                </c:pt>
                <c:pt idx="5">
                  <c:v>15159</c:v>
                </c:pt>
                <c:pt idx="6">
                  <c:v>5169</c:v>
                </c:pt>
                <c:pt idx="7">
                  <c:v>5153</c:v>
                </c:pt>
                <c:pt idx="8">
                  <c:v>2283</c:v>
                </c:pt>
                <c:pt idx="9">
                  <c:v>2070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9-F44F-9DF7-DD5C16DF6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4793616"/>
        <c:axId val="564794576"/>
      </c:lineChart>
      <c:catAx>
        <c:axId val="564793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Colonne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794576"/>
        <c:crosses val="autoZero"/>
        <c:auto val="1"/>
        <c:lblAlgn val="ctr"/>
        <c:lblOffset val="100"/>
        <c:noMultiLvlLbl val="0"/>
      </c:catAx>
      <c:valAx>
        <c:axId val="56479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Tabelle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79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Valori differenti per colonna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0626749394841546"/>
          <c:y val="0.16884791277523525"/>
          <c:w val="0.8937325060515845"/>
          <c:h val="0.67694079517686045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valori differenti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Foglio1!$B$2:$B$31</c:f>
              <c:numCache>
                <c:formatCode>General</c:formatCode>
                <c:ptCount val="30"/>
                <c:pt idx="0">
                  <c:v>125842</c:v>
                </c:pt>
                <c:pt idx="1">
                  <c:v>239021</c:v>
                </c:pt>
                <c:pt idx="2">
                  <c:v>242923</c:v>
                </c:pt>
                <c:pt idx="3">
                  <c:v>219408</c:v>
                </c:pt>
                <c:pt idx="4">
                  <c:v>222610</c:v>
                </c:pt>
                <c:pt idx="5">
                  <c:v>226810</c:v>
                </c:pt>
                <c:pt idx="6">
                  <c:v>168539</c:v>
                </c:pt>
                <c:pt idx="7">
                  <c:v>136986</c:v>
                </c:pt>
                <c:pt idx="8">
                  <c:v>102766</c:v>
                </c:pt>
                <c:pt idx="9">
                  <c:v>86891</c:v>
                </c:pt>
                <c:pt idx="10">
                  <c:v>67001</c:v>
                </c:pt>
                <c:pt idx="11">
                  <c:v>59476</c:v>
                </c:pt>
                <c:pt idx="12">
                  <c:v>45858</c:v>
                </c:pt>
                <c:pt idx="13">
                  <c:v>39816</c:v>
                </c:pt>
                <c:pt idx="14">
                  <c:v>32311</c:v>
                </c:pt>
                <c:pt idx="15">
                  <c:v>31638</c:v>
                </c:pt>
                <c:pt idx="16">
                  <c:v>24123</c:v>
                </c:pt>
                <c:pt idx="17">
                  <c:v>20845</c:v>
                </c:pt>
                <c:pt idx="18">
                  <c:v>16786</c:v>
                </c:pt>
                <c:pt idx="19">
                  <c:v>16896</c:v>
                </c:pt>
                <c:pt idx="20">
                  <c:v>13555</c:v>
                </c:pt>
                <c:pt idx="21">
                  <c:v>13607</c:v>
                </c:pt>
                <c:pt idx="22">
                  <c:v>11961</c:v>
                </c:pt>
                <c:pt idx="23">
                  <c:v>10933</c:v>
                </c:pt>
                <c:pt idx="24">
                  <c:v>9638</c:v>
                </c:pt>
                <c:pt idx="25">
                  <c:v>9503</c:v>
                </c:pt>
                <c:pt idx="26">
                  <c:v>7245</c:v>
                </c:pt>
                <c:pt idx="27">
                  <c:v>6736</c:v>
                </c:pt>
                <c:pt idx="28">
                  <c:v>6491</c:v>
                </c:pt>
                <c:pt idx="29">
                  <c:v>6901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69-F045-A030-01C72BEEB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995448"/>
        <c:axId val="509919672"/>
      </c:lineChart>
      <c:catAx>
        <c:axId val="400995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aseline="0" dirty="0"/>
                  <a:t>Quantità colonne</a:t>
                </a:r>
              </a:p>
            </c:rich>
          </c:tx>
          <c:layout>
            <c:manualLayout>
              <c:xMode val="edge"/>
              <c:yMode val="edge"/>
              <c:x val="0.5172135008939327"/>
              <c:y val="0.89784908762853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09919672"/>
        <c:crosses val="autoZero"/>
        <c:auto val="1"/>
        <c:lblAlgn val="ctr"/>
        <c:lblOffset val="100"/>
        <c:noMultiLvlLbl val="0"/>
      </c:catAx>
      <c:valAx>
        <c:axId val="50991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Valori differenti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0995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939694350153"/>
          <c:y val="0.93094681014531089"/>
          <c:w val="0.19266626239995557"/>
          <c:h val="5.144970353273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A8362-D454-41C2-986B-128785C1BE45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8609E-B5A2-44D3-B15E-C6002DFB1616}">
      <dgm:prSet custT="1"/>
      <dgm:spPr/>
      <dgm:t>
        <a:bodyPr/>
        <a:lstStyle/>
        <a:p>
          <a:r>
            <a:rPr lang="it-IT" sz="2800"/>
            <a:t>Numero totale di tabelle = 550271</a:t>
          </a:r>
          <a:endParaRPr lang="en-US" sz="2800"/>
        </a:p>
      </dgm:t>
    </dgm:pt>
    <dgm:pt modelId="{7E6E8D17-03BF-4213-B262-E6E9835E5680}" type="parTrans" cxnId="{9A707F39-5DE1-41D3-BF2E-F23B5DBB8C44}">
      <dgm:prSet/>
      <dgm:spPr/>
      <dgm:t>
        <a:bodyPr/>
        <a:lstStyle/>
        <a:p>
          <a:endParaRPr lang="en-US"/>
        </a:p>
      </dgm:t>
    </dgm:pt>
    <dgm:pt modelId="{F6FC29F0-6C51-4C33-B739-07945AADF5A9}" type="sibTrans" cxnId="{9A707F39-5DE1-41D3-BF2E-F23B5DBB8C44}">
      <dgm:prSet/>
      <dgm:spPr/>
      <dgm:t>
        <a:bodyPr/>
        <a:lstStyle/>
        <a:p>
          <a:endParaRPr lang="en-US"/>
        </a:p>
      </dgm:t>
    </dgm:pt>
    <dgm:pt modelId="{E0C5677F-926D-4A68-BD9B-7DABF92C8BF1}">
      <dgm:prSet custT="1"/>
      <dgm:spPr/>
      <dgm:t>
        <a:bodyPr/>
        <a:lstStyle/>
        <a:p>
          <a:r>
            <a:rPr lang="it-IT" sz="2800"/>
            <a:t>Numero medio di righe = 17</a:t>
          </a:r>
          <a:endParaRPr lang="en-US" sz="2800"/>
        </a:p>
      </dgm:t>
    </dgm:pt>
    <dgm:pt modelId="{0EB40C40-EA7B-4F12-9EDA-8009AD4F98C8}" type="parTrans" cxnId="{3C2A5F36-9D07-44B5-9F12-DE8FEF85078B}">
      <dgm:prSet/>
      <dgm:spPr/>
      <dgm:t>
        <a:bodyPr/>
        <a:lstStyle/>
        <a:p>
          <a:endParaRPr lang="en-US"/>
        </a:p>
      </dgm:t>
    </dgm:pt>
    <dgm:pt modelId="{47FE107B-03A0-4365-9D40-30C64A9A4909}" type="sibTrans" cxnId="{3C2A5F36-9D07-44B5-9F12-DE8FEF85078B}">
      <dgm:prSet/>
      <dgm:spPr/>
      <dgm:t>
        <a:bodyPr/>
        <a:lstStyle/>
        <a:p>
          <a:endParaRPr lang="en-US"/>
        </a:p>
      </dgm:t>
    </dgm:pt>
    <dgm:pt modelId="{35195481-669A-433A-8AF6-E0E307242E6D}">
      <dgm:prSet custT="1"/>
      <dgm:spPr/>
      <dgm:t>
        <a:bodyPr/>
        <a:lstStyle/>
        <a:p>
          <a:r>
            <a:rPr lang="it-IT" sz="2800"/>
            <a:t>Numero medio di colonne =  3</a:t>
          </a:r>
          <a:endParaRPr lang="en-US" sz="2800"/>
        </a:p>
      </dgm:t>
    </dgm:pt>
    <dgm:pt modelId="{7B273BF3-1CCD-47E1-AFC7-C9527B5DCEE3}" type="parTrans" cxnId="{2F14C84C-A8C3-4AF2-B415-638C1C4A9189}">
      <dgm:prSet/>
      <dgm:spPr/>
      <dgm:t>
        <a:bodyPr/>
        <a:lstStyle/>
        <a:p>
          <a:endParaRPr lang="en-US"/>
        </a:p>
      </dgm:t>
    </dgm:pt>
    <dgm:pt modelId="{8525B672-6AD3-467E-A9CC-E6B05F7A110C}" type="sibTrans" cxnId="{2F14C84C-A8C3-4AF2-B415-638C1C4A9189}">
      <dgm:prSet/>
      <dgm:spPr/>
      <dgm:t>
        <a:bodyPr/>
        <a:lstStyle/>
        <a:p>
          <a:endParaRPr lang="en-US"/>
        </a:p>
      </dgm:t>
    </dgm:pt>
    <dgm:pt modelId="{92F04372-05CC-4584-A2CB-19FF2B35FD62}">
      <dgm:prSet custT="1"/>
      <dgm:spPr/>
      <dgm:t>
        <a:bodyPr/>
        <a:lstStyle/>
        <a:p>
          <a:r>
            <a:rPr lang="it-IT" sz="2800"/>
            <a:t>Numero medio valori nulli =7</a:t>
          </a:r>
          <a:endParaRPr lang="en-US" sz="2800"/>
        </a:p>
      </dgm:t>
    </dgm:pt>
    <dgm:pt modelId="{5D3B77E0-7A89-4C9A-BA2D-42FD4FA5F542}" type="parTrans" cxnId="{2D135E23-5881-49EF-B15A-A7AE8BB5A0EE}">
      <dgm:prSet/>
      <dgm:spPr/>
      <dgm:t>
        <a:bodyPr/>
        <a:lstStyle/>
        <a:p>
          <a:endParaRPr lang="en-US"/>
        </a:p>
      </dgm:t>
    </dgm:pt>
    <dgm:pt modelId="{44C548DF-FD9D-4EC5-9B68-74DD8859DF8B}" type="sibTrans" cxnId="{2D135E23-5881-49EF-B15A-A7AE8BB5A0EE}">
      <dgm:prSet/>
      <dgm:spPr/>
      <dgm:t>
        <a:bodyPr/>
        <a:lstStyle/>
        <a:p>
          <a:endParaRPr lang="en-US"/>
        </a:p>
      </dgm:t>
    </dgm:pt>
    <dgm:pt modelId="{3740A996-73E1-46A6-B7BE-43A881D07F8A}" type="pres">
      <dgm:prSet presAssocID="{320A8362-D454-41C2-986B-128785C1BE45}" presName="vert0" presStyleCnt="0">
        <dgm:presLayoutVars>
          <dgm:dir/>
          <dgm:animOne val="branch"/>
          <dgm:animLvl val="lvl"/>
        </dgm:presLayoutVars>
      </dgm:prSet>
      <dgm:spPr/>
    </dgm:pt>
    <dgm:pt modelId="{000254DA-D57A-445F-8DF5-FBCA3186EAFA}" type="pres">
      <dgm:prSet presAssocID="{5DB8609E-B5A2-44D3-B15E-C6002DFB1616}" presName="thickLine" presStyleLbl="alignNode1" presStyleIdx="0" presStyleCnt="4"/>
      <dgm:spPr/>
    </dgm:pt>
    <dgm:pt modelId="{37678A67-D70D-43A3-9F56-AA3FA667F0B0}" type="pres">
      <dgm:prSet presAssocID="{5DB8609E-B5A2-44D3-B15E-C6002DFB1616}" presName="horz1" presStyleCnt="0"/>
      <dgm:spPr/>
    </dgm:pt>
    <dgm:pt modelId="{E87039C2-8837-4AF9-8C79-A9794C246ECC}" type="pres">
      <dgm:prSet presAssocID="{5DB8609E-B5A2-44D3-B15E-C6002DFB1616}" presName="tx1" presStyleLbl="revTx" presStyleIdx="0" presStyleCnt="4"/>
      <dgm:spPr/>
    </dgm:pt>
    <dgm:pt modelId="{1729824D-B390-48AB-97D0-B88D9767B937}" type="pres">
      <dgm:prSet presAssocID="{5DB8609E-B5A2-44D3-B15E-C6002DFB1616}" presName="vert1" presStyleCnt="0"/>
      <dgm:spPr/>
    </dgm:pt>
    <dgm:pt modelId="{88844F51-9D39-4950-912E-65C19FA36C47}" type="pres">
      <dgm:prSet presAssocID="{E0C5677F-926D-4A68-BD9B-7DABF92C8BF1}" presName="thickLine" presStyleLbl="alignNode1" presStyleIdx="1" presStyleCnt="4"/>
      <dgm:spPr/>
    </dgm:pt>
    <dgm:pt modelId="{59A1FAB6-105E-47F4-950B-0E13FACE2AA6}" type="pres">
      <dgm:prSet presAssocID="{E0C5677F-926D-4A68-BD9B-7DABF92C8BF1}" presName="horz1" presStyleCnt="0"/>
      <dgm:spPr/>
    </dgm:pt>
    <dgm:pt modelId="{A2CB595F-AC26-4556-9F40-15481EDD68E7}" type="pres">
      <dgm:prSet presAssocID="{E0C5677F-926D-4A68-BD9B-7DABF92C8BF1}" presName="tx1" presStyleLbl="revTx" presStyleIdx="1" presStyleCnt="4"/>
      <dgm:spPr/>
    </dgm:pt>
    <dgm:pt modelId="{1E2A4BFF-445F-41BA-86AC-DFADD7813C33}" type="pres">
      <dgm:prSet presAssocID="{E0C5677F-926D-4A68-BD9B-7DABF92C8BF1}" presName="vert1" presStyleCnt="0"/>
      <dgm:spPr/>
    </dgm:pt>
    <dgm:pt modelId="{461ABC5B-6E23-4070-8DDD-9FA7F40771D4}" type="pres">
      <dgm:prSet presAssocID="{35195481-669A-433A-8AF6-E0E307242E6D}" presName="thickLine" presStyleLbl="alignNode1" presStyleIdx="2" presStyleCnt="4"/>
      <dgm:spPr/>
    </dgm:pt>
    <dgm:pt modelId="{21601C16-0A22-495F-A9F0-236E1B16186D}" type="pres">
      <dgm:prSet presAssocID="{35195481-669A-433A-8AF6-E0E307242E6D}" presName="horz1" presStyleCnt="0"/>
      <dgm:spPr/>
    </dgm:pt>
    <dgm:pt modelId="{E3EBC472-CAB5-43EB-9246-EE9D5B817EDC}" type="pres">
      <dgm:prSet presAssocID="{35195481-669A-433A-8AF6-E0E307242E6D}" presName="tx1" presStyleLbl="revTx" presStyleIdx="2" presStyleCnt="4"/>
      <dgm:spPr/>
    </dgm:pt>
    <dgm:pt modelId="{18D08D2B-9E77-404D-B360-533992D79C1A}" type="pres">
      <dgm:prSet presAssocID="{35195481-669A-433A-8AF6-E0E307242E6D}" presName="vert1" presStyleCnt="0"/>
      <dgm:spPr/>
    </dgm:pt>
    <dgm:pt modelId="{CA10A6CE-6B9C-43A7-8166-92788420AA4E}" type="pres">
      <dgm:prSet presAssocID="{92F04372-05CC-4584-A2CB-19FF2B35FD62}" presName="thickLine" presStyleLbl="alignNode1" presStyleIdx="3" presStyleCnt="4"/>
      <dgm:spPr/>
    </dgm:pt>
    <dgm:pt modelId="{2F3CA765-20D6-4B7B-A830-21453F8DCA8D}" type="pres">
      <dgm:prSet presAssocID="{92F04372-05CC-4584-A2CB-19FF2B35FD62}" presName="horz1" presStyleCnt="0"/>
      <dgm:spPr/>
    </dgm:pt>
    <dgm:pt modelId="{60585AA7-F29D-48BD-8CDB-6F35AFC60599}" type="pres">
      <dgm:prSet presAssocID="{92F04372-05CC-4584-A2CB-19FF2B35FD62}" presName="tx1" presStyleLbl="revTx" presStyleIdx="3" presStyleCnt="4"/>
      <dgm:spPr/>
    </dgm:pt>
    <dgm:pt modelId="{321A9F00-E651-4FC0-B2BB-DC6238FD2195}" type="pres">
      <dgm:prSet presAssocID="{92F04372-05CC-4584-A2CB-19FF2B35FD62}" presName="vert1" presStyleCnt="0"/>
      <dgm:spPr/>
    </dgm:pt>
  </dgm:ptLst>
  <dgm:cxnLst>
    <dgm:cxn modelId="{9A465A1D-27EE-4E5D-A4FD-EC2528896FF8}" type="presOf" srcId="{35195481-669A-433A-8AF6-E0E307242E6D}" destId="{E3EBC472-CAB5-43EB-9246-EE9D5B817EDC}" srcOrd="0" destOrd="0" presId="urn:microsoft.com/office/officeart/2008/layout/LinedList"/>
    <dgm:cxn modelId="{2D135E23-5881-49EF-B15A-A7AE8BB5A0EE}" srcId="{320A8362-D454-41C2-986B-128785C1BE45}" destId="{92F04372-05CC-4584-A2CB-19FF2B35FD62}" srcOrd="3" destOrd="0" parTransId="{5D3B77E0-7A89-4C9A-BA2D-42FD4FA5F542}" sibTransId="{44C548DF-FD9D-4EC5-9B68-74DD8859DF8B}"/>
    <dgm:cxn modelId="{3C2A5F36-9D07-44B5-9F12-DE8FEF85078B}" srcId="{320A8362-D454-41C2-986B-128785C1BE45}" destId="{E0C5677F-926D-4A68-BD9B-7DABF92C8BF1}" srcOrd="1" destOrd="0" parTransId="{0EB40C40-EA7B-4F12-9EDA-8009AD4F98C8}" sibTransId="{47FE107B-03A0-4365-9D40-30C64A9A4909}"/>
    <dgm:cxn modelId="{9A707F39-5DE1-41D3-BF2E-F23B5DBB8C44}" srcId="{320A8362-D454-41C2-986B-128785C1BE45}" destId="{5DB8609E-B5A2-44D3-B15E-C6002DFB1616}" srcOrd="0" destOrd="0" parTransId="{7E6E8D17-03BF-4213-B262-E6E9835E5680}" sibTransId="{F6FC29F0-6C51-4C33-B739-07945AADF5A9}"/>
    <dgm:cxn modelId="{70A56949-4A53-4522-8BDD-00E71C7AB474}" type="presOf" srcId="{320A8362-D454-41C2-986B-128785C1BE45}" destId="{3740A996-73E1-46A6-B7BE-43A881D07F8A}" srcOrd="0" destOrd="0" presId="urn:microsoft.com/office/officeart/2008/layout/LinedList"/>
    <dgm:cxn modelId="{2F14C84C-A8C3-4AF2-B415-638C1C4A9189}" srcId="{320A8362-D454-41C2-986B-128785C1BE45}" destId="{35195481-669A-433A-8AF6-E0E307242E6D}" srcOrd="2" destOrd="0" parTransId="{7B273BF3-1CCD-47E1-AFC7-C9527B5DCEE3}" sibTransId="{8525B672-6AD3-467E-A9CC-E6B05F7A110C}"/>
    <dgm:cxn modelId="{66626F8C-6078-4AC4-873A-14F4BF6D211C}" type="presOf" srcId="{E0C5677F-926D-4A68-BD9B-7DABF92C8BF1}" destId="{A2CB595F-AC26-4556-9F40-15481EDD68E7}" srcOrd="0" destOrd="0" presId="urn:microsoft.com/office/officeart/2008/layout/LinedList"/>
    <dgm:cxn modelId="{614C43CF-003F-496A-A3F5-5F2CD17C9140}" type="presOf" srcId="{5DB8609E-B5A2-44D3-B15E-C6002DFB1616}" destId="{E87039C2-8837-4AF9-8C79-A9794C246ECC}" srcOrd="0" destOrd="0" presId="urn:microsoft.com/office/officeart/2008/layout/LinedList"/>
    <dgm:cxn modelId="{1459BAFC-E0A0-4A5E-ACCE-38FE75707959}" type="presOf" srcId="{92F04372-05CC-4584-A2CB-19FF2B35FD62}" destId="{60585AA7-F29D-48BD-8CDB-6F35AFC60599}" srcOrd="0" destOrd="0" presId="urn:microsoft.com/office/officeart/2008/layout/LinedList"/>
    <dgm:cxn modelId="{1FFE4B4E-C580-4C48-BFF0-25C1C7058559}" type="presParOf" srcId="{3740A996-73E1-46A6-B7BE-43A881D07F8A}" destId="{000254DA-D57A-445F-8DF5-FBCA3186EAFA}" srcOrd="0" destOrd="0" presId="urn:microsoft.com/office/officeart/2008/layout/LinedList"/>
    <dgm:cxn modelId="{43B72656-82FC-47DF-9548-EFD08710AD91}" type="presParOf" srcId="{3740A996-73E1-46A6-B7BE-43A881D07F8A}" destId="{37678A67-D70D-43A3-9F56-AA3FA667F0B0}" srcOrd="1" destOrd="0" presId="urn:microsoft.com/office/officeart/2008/layout/LinedList"/>
    <dgm:cxn modelId="{CC679E18-3EB5-41E2-92D7-39F0C1523E24}" type="presParOf" srcId="{37678A67-D70D-43A3-9F56-AA3FA667F0B0}" destId="{E87039C2-8837-4AF9-8C79-A9794C246ECC}" srcOrd="0" destOrd="0" presId="urn:microsoft.com/office/officeart/2008/layout/LinedList"/>
    <dgm:cxn modelId="{02D31281-64B5-4040-A1EA-34553566EE47}" type="presParOf" srcId="{37678A67-D70D-43A3-9F56-AA3FA667F0B0}" destId="{1729824D-B390-48AB-97D0-B88D9767B937}" srcOrd="1" destOrd="0" presId="urn:microsoft.com/office/officeart/2008/layout/LinedList"/>
    <dgm:cxn modelId="{E8F0837C-D277-4F5A-85DC-67A1DC44DCA0}" type="presParOf" srcId="{3740A996-73E1-46A6-B7BE-43A881D07F8A}" destId="{88844F51-9D39-4950-912E-65C19FA36C47}" srcOrd="2" destOrd="0" presId="urn:microsoft.com/office/officeart/2008/layout/LinedList"/>
    <dgm:cxn modelId="{D811C80A-588D-4B41-827D-FAFF926143F2}" type="presParOf" srcId="{3740A996-73E1-46A6-B7BE-43A881D07F8A}" destId="{59A1FAB6-105E-47F4-950B-0E13FACE2AA6}" srcOrd="3" destOrd="0" presId="urn:microsoft.com/office/officeart/2008/layout/LinedList"/>
    <dgm:cxn modelId="{0328BA97-65AE-4ECA-B88D-195C41FA0181}" type="presParOf" srcId="{59A1FAB6-105E-47F4-950B-0E13FACE2AA6}" destId="{A2CB595F-AC26-4556-9F40-15481EDD68E7}" srcOrd="0" destOrd="0" presId="urn:microsoft.com/office/officeart/2008/layout/LinedList"/>
    <dgm:cxn modelId="{CB233EF6-DE90-4D1C-B256-54F1403AF6AF}" type="presParOf" srcId="{59A1FAB6-105E-47F4-950B-0E13FACE2AA6}" destId="{1E2A4BFF-445F-41BA-86AC-DFADD7813C33}" srcOrd="1" destOrd="0" presId="urn:microsoft.com/office/officeart/2008/layout/LinedList"/>
    <dgm:cxn modelId="{42EF4EDB-65EE-4275-8935-3C32F8FB05EB}" type="presParOf" srcId="{3740A996-73E1-46A6-B7BE-43A881D07F8A}" destId="{461ABC5B-6E23-4070-8DDD-9FA7F40771D4}" srcOrd="4" destOrd="0" presId="urn:microsoft.com/office/officeart/2008/layout/LinedList"/>
    <dgm:cxn modelId="{607246B0-45AD-44BD-B312-7EBB5F7D7469}" type="presParOf" srcId="{3740A996-73E1-46A6-B7BE-43A881D07F8A}" destId="{21601C16-0A22-495F-A9F0-236E1B16186D}" srcOrd="5" destOrd="0" presId="urn:microsoft.com/office/officeart/2008/layout/LinedList"/>
    <dgm:cxn modelId="{B0460240-5347-4021-9C35-3471C503B628}" type="presParOf" srcId="{21601C16-0A22-495F-A9F0-236E1B16186D}" destId="{E3EBC472-CAB5-43EB-9246-EE9D5B817EDC}" srcOrd="0" destOrd="0" presId="urn:microsoft.com/office/officeart/2008/layout/LinedList"/>
    <dgm:cxn modelId="{E82A4C6C-E13C-4418-BEEF-AFD6BAB2CDA5}" type="presParOf" srcId="{21601C16-0A22-495F-A9F0-236E1B16186D}" destId="{18D08D2B-9E77-404D-B360-533992D79C1A}" srcOrd="1" destOrd="0" presId="urn:microsoft.com/office/officeart/2008/layout/LinedList"/>
    <dgm:cxn modelId="{1D1AF009-C6A5-47FE-ACCB-5A6A72EA577E}" type="presParOf" srcId="{3740A996-73E1-46A6-B7BE-43A881D07F8A}" destId="{CA10A6CE-6B9C-43A7-8166-92788420AA4E}" srcOrd="6" destOrd="0" presId="urn:microsoft.com/office/officeart/2008/layout/LinedList"/>
    <dgm:cxn modelId="{936F5C22-1E23-49DE-947C-95DFED821B58}" type="presParOf" srcId="{3740A996-73E1-46A6-B7BE-43A881D07F8A}" destId="{2F3CA765-20D6-4B7B-A830-21453F8DCA8D}" srcOrd="7" destOrd="0" presId="urn:microsoft.com/office/officeart/2008/layout/LinedList"/>
    <dgm:cxn modelId="{12AAD9FF-FFD8-4964-ABCC-4AFCA029A01A}" type="presParOf" srcId="{2F3CA765-20D6-4B7B-A830-21453F8DCA8D}" destId="{60585AA7-F29D-48BD-8CDB-6F35AFC60599}" srcOrd="0" destOrd="0" presId="urn:microsoft.com/office/officeart/2008/layout/LinedList"/>
    <dgm:cxn modelId="{129ECFE5-8880-4AF0-AB03-5B4461B67996}" type="presParOf" srcId="{2F3CA765-20D6-4B7B-A830-21453F8DCA8D}" destId="{321A9F00-E651-4FC0-B2BB-DC6238FD21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254DA-D57A-445F-8DF5-FBCA3186EAFA}">
      <dsp:nvSpPr>
        <dsp:cNvPr id="0" name=""/>
        <dsp:cNvSpPr/>
      </dsp:nvSpPr>
      <dsp:spPr>
        <a:xfrm>
          <a:off x="0" y="0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7039C2-8837-4AF9-8C79-A9794C246ECC}">
      <dsp:nvSpPr>
        <dsp:cNvPr id="0" name=""/>
        <dsp:cNvSpPr/>
      </dsp:nvSpPr>
      <dsp:spPr>
        <a:xfrm>
          <a:off x="0" y="0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Numero totale di tabelle = 550271</a:t>
          </a:r>
          <a:endParaRPr lang="en-US" sz="2800" kern="1200"/>
        </a:p>
      </dsp:txBody>
      <dsp:txXfrm>
        <a:off x="0" y="0"/>
        <a:ext cx="5492433" cy="909822"/>
      </dsp:txXfrm>
    </dsp:sp>
    <dsp:sp modelId="{88844F51-9D39-4950-912E-65C19FA36C47}">
      <dsp:nvSpPr>
        <dsp:cNvPr id="0" name=""/>
        <dsp:cNvSpPr/>
      </dsp:nvSpPr>
      <dsp:spPr>
        <a:xfrm>
          <a:off x="0" y="909822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CB595F-AC26-4556-9F40-15481EDD68E7}">
      <dsp:nvSpPr>
        <dsp:cNvPr id="0" name=""/>
        <dsp:cNvSpPr/>
      </dsp:nvSpPr>
      <dsp:spPr>
        <a:xfrm>
          <a:off x="0" y="909822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Numero medio di righe = 17</a:t>
          </a:r>
          <a:endParaRPr lang="en-US" sz="2800" kern="1200"/>
        </a:p>
      </dsp:txBody>
      <dsp:txXfrm>
        <a:off x="0" y="909822"/>
        <a:ext cx="5492433" cy="909822"/>
      </dsp:txXfrm>
    </dsp:sp>
    <dsp:sp modelId="{461ABC5B-6E23-4070-8DDD-9FA7F40771D4}">
      <dsp:nvSpPr>
        <dsp:cNvPr id="0" name=""/>
        <dsp:cNvSpPr/>
      </dsp:nvSpPr>
      <dsp:spPr>
        <a:xfrm>
          <a:off x="0" y="1819644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EBC472-CAB5-43EB-9246-EE9D5B817EDC}">
      <dsp:nvSpPr>
        <dsp:cNvPr id="0" name=""/>
        <dsp:cNvSpPr/>
      </dsp:nvSpPr>
      <dsp:spPr>
        <a:xfrm>
          <a:off x="0" y="1819644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Numero medio di colonne =  3</a:t>
          </a:r>
          <a:endParaRPr lang="en-US" sz="2800" kern="1200"/>
        </a:p>
      </dsp:txBody>
      <dsp:txXfrm>
        <a:off x="0" y="1819644"/>
        <a:ext cx="5492433" cy="909822"/>
      </dsp:txXfrm>
    </dsp:sp>
    <dsp:sp modelId="{CA10A6CE-6B9C-43A7-8166-92788420AA4E}">
      <dsp:nvSpPr>
        <dsp:cNvPr id="0" name=""/>
        <dsp:cNvSpPr/>
      </dsp:nvSpPr>
      <dsp:spPr>
        <a:xfrm>
          <a:off x="0" y="2729466"/>
          <a:ext cx="54924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585AA7-F29D-48BD-8CDB-6F35AFC60599}">
      <dsp:nvSpPr>
        <dsp:cNvPr id="0" name=""/>
        <dsp:cNvSpPr/>
      </dsp:nvSpPr>
      <dsp:spPr>
        <a:xfrm>
          <a:off x="0" y="2729466"/>
          <a:ext cx="5492433" cy="90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Numero medio valori nulli =7</a:t>
          </a:r>
          <a:endParaRPr lang="en-US" sz="2800" kern="1200"/>
        </a:p>
      </dsp:txBody>
      <dsp:txXfrm>
        <a:off x="0" y="2729466"/>
        <a:ext cx="5492433" cy="909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70D19-8E25-F925-72D6-B708EBA2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A8950F-E597-8FAD-C391-E5C96A4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08DC80-B676-3D81-190D-5339CD36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532F4D-4C76-EC32-C4D2-489D2F12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825724-6635-83D4-D4F5-BDEE7E4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8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C41C2-34EF-3858-5C81-55A80FB0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7F97DC-43BB-0BF6-E115-D287D395E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654B96-17F8-46DF-DE0F-97105E9A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F09EB3-B349-63AD-B0D5-F9EA36F7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21503-2288-792A-66DC-14BFCBD1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05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B6C5EB-956A-FA0A-65B3-DDD897AC6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DFF1AB-0C8C-D4E6-C129-7F3A3036C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2D5C8-724D-1DD2-CB1B-09386A3A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30AB1-68C6-7C64-5D37-F8E0ABCE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2973A6-B93F-2A67-6115-D76C302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2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BAAB8-0D5B-EC3C-54BD-A95EA11E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D4150-0414-211A-F3B2-F73921A2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98B06-0EFB-C991-7B1E-7FF7FF5F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FEEAFF-4D27-E17F-EF5C-054DC4EC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28A91A-B2EA-E01E-1901-309887AC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86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F0877-0167-CE25-D352-31C8300A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73B2D-9771-829B-0DC0-3CD6CA7E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799462-4F04-A87A-909B-D5BDA39A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8455E-ABF8-9DF5-FAF3-9C5E3205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8523B6-92B7-A6BF-F865-033CE1DD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58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816F0-ED8F-1F14-BE17-473DB356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1EE7A-6656-C82D-4E6D-0EE460B63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288FEB-A502-D27B-A615-B0EDA362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A4871A-47AE-0696-CF81-76685862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80FBFF-D026-49E4-EFC4-12AA9069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BD7C7A-B94C-1E63-FD8D-F00EC49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6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54218-4D32-BBD6-E82D-28C52C48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373FD1-D9B8-B123-8BED-2C60A6D7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761506-A528-881F-B3F3-1341B8B7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618DD0-E071-3BCA-901D-8C3A4B33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AB00D4-9435-EC4E-EF6C-6E60C070B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4864C9-3DCB-8CBD-23E9-431ED10B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C38AFC2-895E-1773-1127-627587DA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828C8A-53D9-03BF-50C0-43E9DB8B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8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9F1C00-9AC4-764E-96B4-5E76EDC2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1BB6E1-8E20-21DB-19C8-E73012F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D2A3EB-AE31-D6A8-914C-CE09FF2C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3BAFF3-87DF-1B8D-C696-3C8167A7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09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F6C5A-5F4B-2135-73F4-240B80B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7FCF95-C6D4-4EC2-FC31-0CC61E7D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3D0EE4-E404-3301-F74E-2FE25E7B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1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C0E0E-FAE0-12C9-2348-50CF626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21EDC-5FB1-1EAB-8A27-D79CB0BF2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488B42-9121-43ED-61A9-38860202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E50294-755B-9E7B-8EE9-D4F7FB26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35C3DC-5665-7A57-8E91-14E9AD7F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65074B-391C-EB29-E923-9CFE63AD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9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F9B77-F0A2-FE76-9D5D-4BF4629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FA2962-9932-FF2A-E716-5C29005F9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78AC10-60DA-9465-F15C-8B4B88AF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EA2BFE-D6FF-6975-009A-F645339E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5DD891-EC1E-80CD-7AF8-34FED04E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96985A-8D4A-AE54-7B9B-A073A72B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16B895-66AF-AA08-7F2A-81FE9E97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43107A-15DE-C57B-681F-66A374EF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684044-A919-F8DA-8915-49B35C73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5217-57C7-413F-A4F8-672B51022624}" type="datetimeFigureOut">
              <a:rPr lang="it-IT" smtClean="0"/>
              <a:t>07/11/22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101EC-46A2-74BB-58A2-C4B72B96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ADAF2-AAC2-E344-9DEA-A0CF0B9C5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4535-BE1A-4979-8298-3CB27A6304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3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3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4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5" name="Freeform: Shape 4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4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4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4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40427E6-A60B-8140-AB89-46A03FCD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it-IT" sz="5200" b="1">
                <a:solidFill>
                  <a:schemeClr val="tx2"/>
                </a:solidFill>
              </a:rPr>
              <a:t>Presentazione Caratteristiche del Dataset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D36D04-5EF9-8341-9505-650A79B70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Autofit/>
          </a:bodyPr>
          <a:lstStyle/>
          <a:p>
            <a:r>
              <a:rPr lang="it-IT">
                <a:solidFill>
                  <a:schemeClr val="tx2"/>
                </a:solidFill>
              </a:rPr>
              <a:t>Ingegneria dei dati</a:t>
            </a:r>
          </a:p>
          <a:p>
            <a:r>
              <a:rPr lang="it-IT">
                <a:solidFill>
                  <a:schemeClr val="tx2"/>
                </a:solidFill>
              </a:rPr>
              <a:t>Homework #3</a:t>
            </a:r>
          </a:p>
          <a:p>
            <a:r>
              <a:rPr lang="it-IT" sz="1800" u="sng">
                <a:solidFill>
                  <a:schemeClr val="tx2"/>
                </a:solidFill>
              </a:rPr>
              <a:t>Repository GitHub: https://github.com/Elisabetta99/homework3.git</a:t>
            </a:r>
          </a:p>
          <a:p>
            <a:endParaRPr lang="it-IT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0EB4F5-BE90-7F46-841F-44FB7AF41894}"/>
              </a:ext>
            </a:extLst>
          </p:cNvPr>
          <p:cNvSpPr txBox="1"/>
          <p:nvPr/>
        </p:nvSpPr>
        <p:spPr>
          <a:xfrm>
            <a:off x="178805" y="5768755"/>
            <a:ext cx="421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Elisabetta Giordano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 Ludovica Mallardo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Riccardo Spizzichino</a:t>
            </a:r>
          </a:p>
        </p:txBody>
      </p:sp>
    </p:spTree>
    <p:extLst>
      <p:ext uri="{BB962C8B-B14F-4D97-AF65-F5344CB8AC3E}">
        <p14:creationId xmlns:p14="http://schemas.microsoft.com/office/powerpoint/2010/main" val="27699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1EB362-68D3-DF56-3F67-EABECFA4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454" y="2650207"/>
            <a:ext cx="3404937" cy="132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err="1">
                <a:latin typeface="+mj-lt"/>
                <a:ea typeface="+mj-ea"/>
                <a:cs typeface="+mj-cs"/>
              </a:rPr>
              <a:t>Struttura</a:t>
            </a:r>
            <a:r>
              <a:rPr lang="en-US" sz="4000" b="1" kern="120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err="1">
                <a:latin typeface="+mj-lt"/>
                <a:ea typeface="+mj-ea"/>
                <a:cs typeface="+mj-cs"/>
              </a:rPr>
              <a:t>tables.json</a:t>
            </a:r>
            <a:endParaRPr lang="en-US" sz="4000" b="1" kern="1200">
              <a:latin typeface="+mj-lt"/>
              <a:ea typeface="+mj-ea"/>
              <a:cs typeface="+mj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926601-C4F9-715B-0575-4D44DE1B5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0"/>
          <a:stretch/>
        </p:blipFill>
        <p:spPr>
          <a:xfrm>
            <a:off x="201494" y="583659"/>
            <a:ext cx="8057465" cy="5408579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32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b="1"/>
              <a:t>Caratteristiche dataset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22BECBCD-19DA-12E6-469A-029C9E449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031861"/>
              </p:ext>
            </p:extLst>
          </p:nvPr>
        </p:nvGraphicFramePr>
        <p:xfrm>
          <a:off x="804671" y="2421682"/>
          <a:ext cx="5492433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00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62"/>
            <a:ext cx="10508826" cy="938467"/>
          </a:xfrm>
        </p:spPr>
        <p:txBody>
          <a:bodyPr>
            <a:normAutofit/>
          </a:bodyPr>
          <a:lstStyle/>
          <a:p>
            <a:r>
              <a:rPr lang="it-IT" sz="3600" b="1" dirty="0"/>
              <a:t>Caratteristiche </a:t>
            </a:r>
            <a:r>
              <a:rPr lang="it-IT" sz="3600" b="1" dirty="0" err="1"/>
              <a:t>dataset</a:t>
            </a:r>
            <a:r>
              <a:rPr lang="it-IT" sz="3600" b="1" dirty="0"/>
              <a:t>: </a:t>
            </a:r>
            <a:r>
              <a:rPr lang="it-IT" sz="3600" b="1" dirty="0">
                <a:ea typeface="+mj-lt"/>
                <a:cs typeface="+mj-lt"/>
              </a:rPr>
              <a:t>distribuzione numero di righe</a:t>
            </a:r>
            <a:endParaRPr lang="it-IT" sz="36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1EB089-F086-FA62-8792-03EA5D0A8625}"/>
              </a:ext>
            </a:extLst>
          </p:cNvPr>
          <p:cNvSpPr txBox="1"/>
          <p:nvPr/>
        </p:nvSpPr>
        <p:spPr>
          <a:xfrm>
            <a:off x="546099" y="2603499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BAEEB633-418D-4345-BF20-891830671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473538"/>
              </p:ext>
            </p:extLst>
          </p:nvPr>
        </p:nvGraphicFramePr>
        <p:xfrm>
          <a:off x="838199" y="1528762"/>
          <a:ext cx="10691813" cy="511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94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62"/>
            <a:ext cx="10508826" cy="1454051"/>
          </a:xfrm>
        </p:spPr>
        <p:txBody>
          <a:bodyPr>
            <a:normAutofit/>
          </a:bodyPr>
          <a:lstStyle/>
          <a:p>
            <a:r>
              <a:rPr lang="it-IT" sz="3600" b="1"/>
              <a:t>Caratteristiche dataset: </a:t>
            </a:r>
            <a:r>
              <a:rPr lang="it-IT" sz="3600" b="1">
                <a:ea typeface="+mj-lt"/>
                <a:cs typeface="+mj-lt"/>
              </a:rPr>
              <a:t>distribuzione numero di colonne</a:t>
            </a:r>
            <a:endParaRPr lang="it-IT" sz="3600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98F2ECB7-7403-D946-9A36-17D5330C7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90635"/>
              </p:ext>
            </p:extLst>
          </p:nvPr>
        </p:nvGraphicFramePr>
        <p:xfrm>
          <a:off x="589544" y="1414463"/>
          <a:ext cx="11006138" cy="5265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01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AD9F42-1C07-84F9-30E9-576793A5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74"/>
            <a:ext cx="10515600" cy="1542951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3600" b="1"/>
              <a:t>Caratteristiche dataset: distribuzione numero di valori differenti per colonna</a:t>
            </a:r>
            <a:br>
              <a:rPr lang="it-IT" sz="3600" b="1"/>
            </a:br>
            <a:endParaRPr lang="it-IT" sz="3600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4257EE36-29C2-3643-B43D-A7178A3AF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695942"/>
              </p:ext>
            </p:extLst>
          </p:nvPr>
        </p:nvGraphicFramePr>
        <p:xfrm>
          <a:off x="430954" y="1593667"/>
          <a:ext cx="11233508" cy="5050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117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BD1E39B-88AB-77F0-DA21-703C537A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 b="1"/>
              <a:t>Tempi ottenuti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1CA89-5A0A-6949-8E85-559AAEB04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400">
                <a:ea typeface="+mn-lt"/>
                <a:cs typeface="+mn-lt"/>
              </a:rPr>
              <a:t> Il tempo di elaborazione di righe e colonne è stato di 212095ms</a:t>
            </a:r>
          </a:p>
          <a:p>
            <a:r>
              <a:rPr lang="it-IT" sz="2400">
                <a:ea typeface="+mn-lt"/>
                <a:cs typeface="+mn-lt"/>
              </a:rPr>
              <a:t> Il tempo di elaborazione dei valori medi nulli è stato di 214881ms</a:t>
            </a:r>
          </a:p>
          <a:p>
            <a:r>
              <a:rPr lang="it-IT" sz="2400">
                <a:ea typeface="+mn-lt"/>
                <a:cs typeface="+mn-lt"/>
              </a:rPr>
              <a:t>Il tempo di elaborazione per il calcolo della distribuzione del numero di valori differenti per colonna è stato di 222376ms</a:t>
            </a:r>
          </a:p>
          <a:p>
            <a:r>
              <a:rPr lang="it-IT" sz="2400">
                <a:ea typeface="+mn-lt"/>
                <a:cs typeface="+mn-lt"/>
              </a:rPr>
              <a:t>Il tempo di elaborazione per il calcolo della distribuzione del numero di colonne e righe è stato di 211724ms</a:t>
            </a:r>
          </a:p>
        </p:txBody>
      </p:sp>
    </p:spTree>
    <p:extLst>
      <p:ext uri="{BB962C8B-B14F-4D97-AF65-F5344CB8AC3E}">
        <p14:creationId xmlns:p14="http://schemas.microsoft.com/office/powerpoint/2010/main" val="397632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2" ma:contentTypeDescription="Creare un nuovo documento." ma:contentTypeScope="" ma:versionID="df347b0f193235627d70370ef2080d68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325de4155ed11c3ac1263d4b64f1001f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783A63-9183-45A6-ACE6-7E17E5DF6717}">
  <ds:schemaRefs>
    <ds:schemaRef ds:uri="b7d7a78c-ebd1-4b8e-b94b-7acbb09560d1"/>
    <ds:schemaRef ds:uri="c8d8867b-9144-4820-a959-3365945bb6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1A83348-FCB8-4445-B337-B39D3DCEF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1605B-BDDC-4D7D-8929-2D5870BE98EA}">
  <ds:schemaRefs>
    <ds:schemaRef ds:uri="b7d7a78c-ebd1-4b8e-b94b-7acbb09560d1"/>
    <ds:schemaRef ds:uri="c8d8867b-9144-4820-a959-3365945bb6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Caratteristiche del Dataset</vt:lpstr>
      <vt:lpstr>Struttura tables.json</vt:lpstr>
      <vt:lpstr>Caratteristiche dataset</vt:lpstr>
      <vt:lpstr>Caratteristiche dataset: distribuzione numero di righe</vt:lpstr>
      <vt:lpstr>Caratteristiche dataset: distribuzione numero di colonne</vt:lpstr>
      <vt:lpstr>Caratteristiche dataset: distribuzione numero di valori differenti per colonna </vt:lpstr>
      <vt:lpstr>Tempi ottenuti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Caratteristiche del Dataset</dc:title>
  <dc:creator>ELISABETTA GIORDANO</dc:creator>
  <cp:lastModifiedBy>MARIA LUDOVICA MALLARDO</cp:lastModifiedBy>
  <cp:revision>3</cp:revision>
  <dcterms:created xsi:type="dcterms:W3CDTF">2022-11-02T14:41:52Z</dcterms:created>
  <dcterms:modified xsi:type="dcterms:W3CDTF">2022-11-07T15:00:14Z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