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324E55"/>
    <a:srgbClr val="00000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snapToObjects="1">
      <p:cViewPr varScale="1">
        <p:scale>
          <a:sx n="76" d="100"/>
          <a:sy n="76" d="100"/>
        </p:scale>
        <p:origin x="96" y="48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D7BFD3-BA2A-4681-84D5-F537A94122DE}" type="datetimeFigureOut">
              <a:rPr lang="it-IT" smtClean="0"/>
              <a:t>22/06/2023</a:t>
            </a:fld>
            <a:endParaRPr lang="it-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AAC6B6-8E1C-455C-B968-13CCFF64725F}" type="slidenum">
              <a:rPr lang="it-IT" smtClean="0"/>
              <a:t>‹#›</a:t>
            </a:fld>
            <a:endParaRPr lang="it-IT"/>
          </a:p>
        </p:txBody>
      </p:sp>
    </p:spTree>
    <p:extLst>
      <p:ext uri="{BB962C8B-B14F-4D97-AF65-F5344CB8AC3E}">
        <p14:creationId xmlns:p14="http://schemas.microsoft.com/office/powerpoint/2010/main" val="2192068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slicer</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lineStackedColumnComboChart</a:t>
            </a:r>
            <a:endParaRPr dirty="0"/>
          </a:p>
          <a:p>
            <a:r>
              <a:rPr b="0" dirty="0"/>
              <a:t>No alt text provided</a:t>
            </a:r>
            <a:endParaRPr dirty="0"/>
          </a:p>
          <a:p>
            <a:endParaRPr dirty="0"/>
          </a:p>
          <a:p>
            <a:r>
              <a:rPr b="1" dirty="0"/>
              <a:t>Total revenue (Top costumer)</a:t>
            </a:r>
            <a:endParaRPr dirty="0"/>
          </a:p>
          <a:p>
            <a:r>
              <a:rPr b="0" dirty="0"/>
              <a:t>No alt text provided</a:t>
            </a:r>
            <a:endParaRPr dirty="0"/>
          </a:p>
          <a:p>
            <a:endParaRPr dirty="0"/>
          </a:p>
          <a:p>
            <a:r>
              <a:rPr b="1" dirty="0"/>
              <a:t>Total revenue (Top costumer)</a:t>
            </a:r>
            <a:endParaRPr dirty="0"/>
          </a:p>
          <a:p>
            <a:r>
              <a:rPr b="0" dirty="0"/>
              <a:t>No alt text provided</a:t>
            </a:r>
            <a:endParaRPr dirty="0"/>
          </a:p>
          <a:p>
            <a:endParaRPr dirty="0"/>
          </a:p>
          <a:p>
            <a:r>
              <a:rPr b="1" dirty="0"/>
              <a:t>Total orders</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Top customer (Total revenue)</a:t>
            </a:r>
            <a:endParaRPr dirty="0"/>
          </a:p>
          <a:p>
            <a:r>
              <a:rPr b="0" dirty="0"/>
              <a:t>No alt text provided</a:t>
            </a:r>
            <a:endParaRPr dirty="0"/>
          </a:p>
          <a:p>
            <a:endParaRPr dirty="0"/>
          </a:p>
          <a:p>
            <a:r>
              <a:rPr b="1" dirty="0"/>
              <a:t>esriVisual</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lineStackedColumnComboChart</a:t>
            </a:r>
            <a:endParaRPr dirty="0"/>
          </a:p>
          <a:p>
            <a:r>
              <a:rPr b="0" dirty="0"/>
              <a:t>No alt text provided</a:t>
            </a:r>
            <a:endParaRPr dirty="0"/>
          </a:p>
          <a:p>
            <a:endParaRPr dirty="0"/>
          </a:p>
          <a:p>
            <a:r>
              <a:rPr b="1" dirty="0"/>
              <a:t>Total revenue (Top costumer)</a:t>
            </a:r>
            <a:endParaRPr dirty="0"/>
          </a:p>
          <a:p>
            <a:r>
              <a:rPr b="0" dirty="0"/>
              <a:t>No alt text provided</a:t>
            </a:r>
            <a:endParaRPr dirty="0"/>
          </a:p>
          <a:p>
            <a:endParaRPr dirty="0"/>
          </a:p>
          <a:p>
            <a:r>
              <a:rPr b="1" dirty="0"/>
              <a:t>Total revenue (Top costumer)</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Top customer (Total revenue)</a:t>
            </a:r>
            <a:endParaRPr dirty="0"/>
          </a:p>
          <a:p>
            <a:r>
              <a:rPr b="0" dirty="0"/>
              <a:t>No alt text provided</a:t>
            </a:r>
            <a:endParaRPr dirty="0"/>
          </a:p>
          <a:p>
            <a:endParaRPr dirty="0"/>
          </a:p>
          <a:p>
            <a:r>
              <a:rPr b="1" dirty="0"/>
              <a:t>Total revenue (Top costumer)</a:t>
            </a:r>
            <a:endParaRPr dirty="0"/>
          </a:p>
          <a:p>
            <a:r>
              <a:rPr b="0" dirty="0"/>
              <a:t>No alt text provided</a:t>
            </a:r>
            <a:endParaRPr dirty="0"/>
          </a:p>
          <a:p>
            <a:endParaRPr dirty="0"/>
          </a:p>
          <a:p>
            <a:r>
              <a:rPr b="1" dirty="0"/>
              <a:t>Total orders</a:t>
            </a:r>
            <a:endParaRPr dirty="0"/>
          </a:p>
          <a:p>
            <a:r>
              <a:rPr b="0" dirty="0"/>
              <a:t>No alt text provided</a:t>
            </a:r>
            <a:endParaRPr dirty="0"/>
          </a:p>
          <a:p>
            <a:endParaRPr dirty="0"/>
          </a:p>
          <a:p>
            <a:r>
              <a:rPr b="1" dirty="0"/>
              <a:t>esriVisual</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esriVisual</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Top customer (Total revenue)</a:t>
            </a:r>
            <a:endParaRPr dirty="0"/>
          </a:p>
          <a:p>
            <a:r>
              <a:rPr b="0" dirty="0"/>
              <a:t>No alt text provided</a:t>
            </a:r>
            <a:endParaRPr dirty="0"/>
          </a:p>
          <a:p>
            <a:endParaRPr dirty="0"/>
          </a:p>
          <a:p>
            <a:r>
              <a:rPr b="1" dirty="0"/>
              <a:t>Total revenue (Top costumer)</a:t>
            </a:r>
            <a:endParaRPr dirty="0"/>
          </a:p>
          <a:p>
            <a:r>
              <a:rPr b="0" dirty="0"/>
              <a:t>No alt text provided</a:t>
            </a:r>
            <a:endParaRPr dirty="0"/>
          </a:p>
          <a:p>
            <a:endParaRPr dirty="0"/>
          </a:p>
          <a:p>
            <a:r>
              <a:rPr b="1" dirty="0"/>
              <a:t>Total Revenue, Total Profit and Total Orders from internet sales by month</a:t>
            </a:r>
            <a:endParaRPr dirty="0"/>
          </a:p>
          <a:p>
            <a:r>
              <a:rPr b="0" dirty="0"/>
              <a:t>No alt text provided</a:t>
            </a:r>
            <a:endParaRPr dirty="0"/>
          </a:p>
          <a:p>
            <a:endParaRPr dirty="0"/>
          </a:p>
          <a:p>
            <a:r>
              <a:rPr b="1" dirty="0"/>
              <a:t>Total orders</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Total revenue (Top costumer)</a:t>
            </a:r>
            <a:endParaRPr dirty="0"/>
          </a:p>
          <a:p>
            <a:r>
              <a:rPr b="0" dirty="0"/>
              <a:t>No alt text provided</a:t>
            </a:r>
            <a:endParaRPr dirty="0"/>
          </a:p>
          <a:p>
            <a:endParaRPr dirty="0"/>
          </a:p>
          <a:p>
            <a:r>
              <a:rPr b="1" dirty="0"/>
              <a:t>Total revenue (Top costumer)</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esriVisual</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pageNavigator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Total Orders sales by product subcategory</a:t>
            </a:r>
            <a:endParaRPr dirty="0"/>
          </a:p>
          <a:p>
            <a:r>
              <a:rPr b="0" dirty="0"/>
              <a:t>No alt text provided</a:t>
            </a:r>
            <a:endParaRPr dirty="0"/>
          </a:p>
          <a:p>
            <a:endParaRPr dirty="0"/>
          </a:p>
          <a:p>
            <a:r>
              <a:rPr b="1" dirty="0"/>
              <a:t>Total revenue (Top costumer)</a:t>
            </a:r>
            <a:endParaRPr dirty="0"/>
          </a:p>
          <a:p>
            <a:r>
              <a:rPr b="0" dirty="0"/>
              <a:t>No alt text provided</a:t>
            </a:r>
            <a:endParaRPr dirty="0"/>
          </a:p>
          <a:p>
            <a:endParaRPr dirty="0"/>
          </a:p>
          <a:p>
            <a:r>
              <a:rPr b="1" dirty="0"/>
              <a:t>Total revenue (Top costumer)</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esriVisual</a:t>
            </a:r>
            <a:endParaRPr dirty="0"/>
          </a:p>
          <a:p>
            <a:r>
              <a:rPr b="0" dirty="0"/>
              <a:t>No alt text provided</a:t>
            </a:r>
            <a:endParaRPr dirty="0"/>
          </a:p>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Count of customer by gender</a:t>
            </a:r>
            <a:endParaRPr dirty="0"/>
          </a:p>
          <a:p>
            <a:r>
              <a:rPr b="0" dirty="0"/>
              <a:t>No alt text provided</a:t>
            </a:r>
            <a:endParaRPr dirty="0"/>
          </a:p>
          <a:p>
            <a:endParaRPr dirty="0"/>
          </a:p>
          <a:p>
            <a:r>
              <a:rPr b="1" dirty="0"/>
              <a:t>Count of customer by education level</a:t>
            </a:r>
            <a:endParaRPr dirty="0"/>
          </a:p>
          <a:p>
            <a:r>
              <a:rPr b="0" dirty="0"/>
              <a:t>No alt text provided</a:t>
            </a:r>
            <a:endParaRPr dirty="0"/>
          </a:p>
          <a:p>
            <a:endParaRPr dirty="0"/>
          </a:p>
          <a:p>
            <a:r>
              <a:rPr b="1" dirty="0"/>
              <a:t>Count of customer by occupation</a:t>
            </a:r>
            <a:endParaRPr dirty="0"/>
          </a:p>
          <a:p>
            <a:r>
              <a:rPr b="0" dirty="0"/>
              <a:t>No alt text provided</a:t>
            </a:r>
            <a:endParaRPr dirty="0"/>
          </a:p>
          <a:p>
            <a:endParaRPr dirty="0"/>
          </a:p>
          <a:p>
            <a:r>
              <a:rPr b="1" dirty="0"/>
              <a:t>Count of customer by customer age</a:t>
            </a:r>
            <a:endParaRPr dirty="0"/>
          </a:p>
          <a:p>
            <a:r>
              <a:rPr b="0" dirty="0"/>
              <a:t>No alt text provided</a:t>
            </a:r>
            <a:endParaRPr dirty="0"/>
          </a:p>
          <a:p>
            <a:endParaRPr dirty="0"/>
          </a:p>
          <a:p>
            <a:r>
              <a:rPr b="1" dirty="0"/>
              <a:t>Count of customer by income group</a:t>
            </a:r>
            <a:endParaRPr dirty="0"/>
          </a:p>
          <a:p>
            <a:r>
              <a:rPr b="0" dirty="0"/>
              <a:t>No alt text provided</a:t>
            </a:r>
            <a:endParaRPr dirty="0"/>
          </a:p>
          <a:p>
            <a:endParaRPr dirty="0"/>
          </a:p>
          <a:p>
            <a:r>
              <a:rPr b="1" dirty="0"/>
              <a:t>Count of customer by number of children at home</a:t>
            </a:r>
            <a:endParaRPr dirty="0"/>
          </a:p>
          <a:p>
            <a:r>
              <a:rPr b="0" dirty="0"/>
              <a:t>No alt text provided</a:t>
            </a:r>
            <a:endParaRPr dirty="0"/>
          </a:p>
          <a:p>
            <a:endParaRPr dirty="0"/>
          </a:p>
          <a:p>
            <a:r>
              <a:rPr b="1" dirty="0"/>
              <a:t>Count of customer by house owner</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pageNavigator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Total Orders sales by product subcategory</a:t>
            </a:r>
            <a:endParaRPr dirty="0"/>
          </a:p>
          <a:p>
            <a:r>
              <a:rPr b="0" dirty="0"/>
              <a:t>No alt text provided</a:t>
            </a:r>
            <a:endParaRPr dirty="0"/>
          </a:p>
          <a:p>
            <a:endParaRPr dirty="0"/>
          </a:p>
          <a:p>
            <a:r>
              <a:rPr b="1" dirty="0"/>
              <a:t>esriVisual</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pageNavigator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Total Orders sales by product subcategory</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esriVisual</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card</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6/22/2023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6/22/2023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6/22/2023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6/22/2023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6/22/2023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6/22/2023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6/22/2023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6/22/2023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6/22/2023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app.powerbi.com/groups/me/reports/b97c189f-106b-49a3-bb49-d9165b5c591d?pbi_source=PowerPoint" TargetMode="Externa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b97c189f-106b-49a3-bb49-d9165b5c591d/?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b97c189f-106b-49a3-bb49-d9165b5c591d/?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5" Type="http://schemas.openxmlformats.org/officeDocument/2006/relationships/image" Target="../media/image4.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b97c189f-106b-49a3-bb49-d9165b5c591d/?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groups/me/reports/b97c189f-106b-49a3-bb49-d9165b5c591d/?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hyperlink" Target="https://app.powerbi.com/groups/me/reports/b97c189f-106b-49a3-bb49-d9165b5c591d/?pbi_source=PowerPoint"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hyperlink" Target="https://app.powerbi.com/groups/me/reports/b97c189f-106b-49a3-bb49-d9165b5c591d/?pbi_source=PowerPoint"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hyperlink" Target="https://app.powerbi.com/groups/me/reports/b97c189f-106b-49a3-bb49-d9165b5c591d/?pbi_source=PowerPoint"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24E55"/>
        </a:solidFill>
        <a:effectLst/>
      </p:bgPr>
    </p:bg>
    <p:spTree>
      <p:nvGrpSpPr>
        <p:cNvPr id="1" name=""/>
        <p:cNvGrpSpPr/>
        <p:nvPr/>
      </p:nvGrpSpPr>
      <p:grpSpPr>
        <a:xfrm>
          <a:off x="0" y="0"/>
          <a:ext cx="0" cy="0"/>
          <a:chOff x="0" y="0"/>
          <a:chExt cx="0" cy="0"/>
        </a:xfrm>
      </p:grpSpPr>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rPr>
              <a:t>Adventure Works report</a:t>
            </a: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rgbClr val="F3C910"/>
                </a:solidFill>
                <a:hlinkClick r:id="rId2">
                  <a:extLst>
                    <a:ext uri="{A12FA001-AC4F-418D-AE19-62706E023703}">
                      <ahyp:hlinkClr xmlns:ahyp="http://schemas.microsoft.com/office/drawing/2018/hyperlinkcolor" val="tx"/>
                    </a:ext>
                  </a:extLst>
                </a:hlinkClick>
              </a:rPr>
              <a:t>View in Power BI</a:t>
            </a:r>
            <a:endParaRPr lang="en-US" dirty="0">
              <a:solidFill>
                <a:srgbClr val="F3C910"/>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6/22/2023 3:08:44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6/22/2023 3:02:40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24E55"/>
        </a:solidFill>
        <a:effectLst/>
      </p:bgPr>
    </p:bg>
    <p:spTree>
      <p:nvGrpSpPr>
        <p:cNvPr id="1" name=""/>
        <p:cNvGrpSpPr/>
        <p:nvPr/>
      </p:nvGrpSpPr>
      <p:grpSpPr>
        <a:xfrm>
          <a:off x="0" y="0"/>
          <a:ext cx="0" cy="0"/>
          <a:chOff x="0" y="0"/>
          <a:chExt cx="0" cy="0"/>
        </a:xfrm>
      </p:grpSpPr>
      <p:pic>
        <p:nvPicPr>
          <p:cNvPr id="3" name="Picture" title="This slide contains the following visuals: slicer ,pageNavigator ,textbox ,slicer ,shape ,shape ,lineStackedColumnComboChart ,Total revenue (Top costumer) ,Total revenue (Top costumer) ,Total orders ,card ,card ,card ,card ,card ,Top customer (Total revenue) ,esriVisual.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Executive Summary</a:t>
            </a:r>
          </a:p>
        </p:txBody>
      </p:sp>
      <p:pic>
        <p:nvPicPr>
          <p:cNvPr id="5" name="Picture 4">
            <a:extLst>
              <a:ext uri="{FF2B5EF4-FFF2-40B4-BE49-F238E27FC236}">
                <a16:creationId xmlns:a16="http://schemas.microsoft.com/office/drawing/2014/main" id="{CCE33665-86DB-6376-E6D4-571576588E94}"/>
              </a:ext>
            </a:extLst>
          </p:cNvPr>
          <p:cNvPicPr>
            <a:picLocks noChangeAspect="1"/>
          </p:cNvPicPr>
          <p:nvPr/>
        </p:nvPicPr>
        <p:blipFill>
          <a:blip r:embed="rId5"/>
          <a:stretch>
            <a:fillRect/>
          </a:stretch>
        </p:blipFill>
        <p:spPr>
          <a:xfrm>
            <a:off x="1892300" y="1036440"/>
            <a:ext cx="4356100" cy="24052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pageNavigator ,textbox ,slicer ,slicer ,shape ,shape ,lineStackedColumnComboChart ,Total revenue (Top costumer) ,Total revenue (Top costumer) ,card ,card ,card ,Top customer (Total revenue) ,Total revenue (Top costumer) ,Total orders ,esriVisual ,slicer ,esriVisual.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Sales</a:t>
            </a:r>
          </a:p>
        </p:txBody>
      </p:sp>
      <p:pic>
        <p:nvPicPr>
          <p:cNvPr id="5" name="Picture 4">
            <a:extLst>
              <a:ext uri="{FF2B5EF4-FFF2-40B4-BE49-F238E27FC236}">
                <a16:creationId xmlns:a16="http://schemas.microsoft.com/office/drawing/2014/main" id="{B78DFFAD-3F68-24CD-2198-9253E82F4DDA}"/>
              </a:ext>
            </a:extLst>
          </p:cNvPr>
          <p:cNvPicPr>
            <a:picLocks noChangeAspect="1"/>
          </p:cNvPicPr>
          <p:nvPr/>
        </p:nvPicPr>
        <p:blipFill>
          <a:blip r:embed="rId5"/>
          <a:stretch>
            <a:fillRect/>
          </a:stretch>
        </p:blipFill>
        <p:spPr>
          <a:xfrm>
            <a:off x="1778000" y="1041400"/>
            <a:ext cx="4521200" cy="262297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op customer (Total revenue) ,Total revenue (Top costumer) ,Total Revenue, Total Profit and Total Orders from internet sales by month ,Total orders ,pageNavigator ,shape ,textbox ,slicer ,shape ,slicer ,Total revenue (Top costumer) ,Total revenue (Top costumer) ,card ,card ,card ,esriVisual.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Internet Sales</a:t>
            </a:r>
          </a:p>
        </p:txBody>
      </p:sp>
      <p:pic>
        <p:nvPicPr>
          <p:cNvPr id="5" name="Picture 4">
            <a:extLst>
              <a:ext uri="{FF2B5EF4-FFF2-40B4-BE49-F238E27FC236}">
                <a16:creationId xmlns:a16="http://schemas.microsoft.com/office/drawing/2014/main" id="{33CD34FD-24B1-99E1-FB49-47E8E6177E19}"/>
              </a:ext>
            </a:extLst>
          </p:cNvPr>
          <p:cNvPicPr>
            <a:picLocks noChangeAspect="1"/>
          </p:cNvPicPr>
          <p:nvPr/>
        </p:nvPicPr>
        <p:blipFill>
          <a:blip r:embed="rId5"/>
          <a:stretch>
            <a:fillRect/>
          </a:stretch>
        </p:blipFill>
        <p:spPr>
          <a:xfrm>
            <a:off x="1931628" y="1096761"/>
            <a:ext cx="4316772" cy="242113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pageNavigator ,textbox ,slicer ,slicer ,shape ,shape ,Total Orders sales by product subcategory ,Total revenue (Top costumer) ,Total revenue (Top costumer) ,card ,card ,card ,esriVisual.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Product</a:t>
            </a:r>
          </a:p>
        </p:txBody>
      </p:sp>
      <p:pic>
        <p:nvPicPr>
          <p:cNvPr id="5" name="Picture 4">
            <a:extLst>
              <a:ext uri="{FF2B5EF4-FFF2-40B4-BE49-F238E27FC236}">
                <a16:creationId xmlns:a16="http://schemas.microsoft.com/office/drawing/2014/main" id="{F0FFDCA7-1658-AF93-4D2D-88D894D56873}"/>
              </a:ext>
            </a:extLst>
          </p:cNvPr>
          <p:cNvPicPr>
            <a:picLocks noChangeAspect="1"/>
          </p:cNvPicPr>
          <p:nvPr/>
        </p:nvPicPr>
        <p:blipFill>
          <a:blip r:embed="rId5"/>
          <a:stretch>
            <a:fillRect/>
          </a:stretch>
        </p:blipFill>
        <p:spPr>
          <a:xfrm>
            <a:off x="1931633" y="1072951"/>
            <a:ext cx="4342167" cy="244399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Count of customer by gender ,Count of customer by education level ,Count of customer by occupation ,Count of customer by customer age ,Count of customer by income group ,Count of customer by number of children at home ,Count of customer by house owner ,actionButton ,pageNavigator ,slicer ,slicer ,textbox ,shape ,shape ,card.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Customers Details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pageNavigator ,slicer ,textbox ,slicer ,shape ,shape ,Total Orders sales by product subcategory ,esriVisual ,card ,card ,actionButton ,card ,card ,pivotTabl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Reseller details</a:t>
            </a:r>
          </a:p>
        </p:txBody>
      </p:sp>
      <p:pic>
        <p:nvPicPr>
          <p:cNvPr id="5" name="Picture 4">
            <a:extLst>
              <a:ext uri="{FF2B5EF4-FFF2-40B4-BE49-F238E27FC236}">
                <a16:creationId xmlns:a16="http://schemas.microsoft.com/office/drawing/2014/main" id="{E96AF0EE-02FE-E7B0-9150-30F6EB24E3AF}"/>
              </a:ext>
            </a:extLst>
          </p:cNvPr>
          <p:cNvPicPr>
            <a:picLocks noChangeAspect="1"/>
          </p:cNvPicPr>
          <p:nvPr/>
        </p:nvPicPr>
        <p:blipFill>
          <a:blip r:embed="rId5"/>
          <a:stretch>
            <a:fillRect/>
          </a:stretch>
        </p:blipFill>
        <p:spPr>
          <a:xfrm>
            <a:off x="1898297" y="1082477"/>
            <a:ext cx="4375504" cy="24509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pageNavigator ,textbox ,slicer ,slicer ,shape ,shape ,Total Orders sales by product subcategory ,card ,esriVisual ,donutChart ,card.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Sales person</a:t>
            </a:r>
          </a:p>
        </p:txBody>
      </p:sp>
      <p:pic>
        <p:nvPicPr>
          <p:cNvPr id="5" name="Picture 4">
            <a:extLst>
              <a:ext uri="{FF2B5EF4-FFF2-40B4-BE49-F238E27FC236}">
                <a16:creationId xmlns:a16="http://schemas.microsoft.com/office/drawing/2014/main" id="{56EE4BC3-03AC-FBBB-B8C6-F6843543D23B}"/>
              </a:ext>
            </a:extLst>
          </p:cNvPr>
          <p:cNvPicPr>
            <a:picLocks noChangeAspect="1"/>
          </p:cNvPicPr>
          <p:nvPr/>
        </p:nvPicPr>
        <p:blipFill>
          <a:blip r:embed="rId5"/>
          <a:stretch>
            <a:fillRect/>
          </a:stretch>
        </p:blipFill>
        <p:spPr>
          <a:xfrm>
            <a:off x="1863370" y="1039613"/>
            <a:ext cx="4410430" cy="2469511"/>
          </a:xfrm>
          <a:prstGeom prst="rect">
            <a:avLst/>
          </a:prstGeom>
        </p:spPr>
      </p:pic>
    </p:spTree>
  </p:cSld>
  <p:clrMapOvr>
    <a:masterClrMapping/>
  </p:clrMapOvr>
</p:sld>
</file>

<file path=ppt/theme/theme1.xml><?xml version="1.0" encoding="utf-8"?>
<a:theme xmlns:a="http://schemas.openxmlformats.org/drawingml/2006/main" name="Custom Design">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690</Words>
  <Application>Microsoft Office PowerPoint</Application>
  <PresentationFormat>Widescreen</PresentationFormat>
  <Paragraphs>321</Paragraphs>
  <Slides>8</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Segoe UI</vt:lpstr>
      <vt:lpstr>Segoe UI Light</vt:lpstr>
      <vt:lpstr>Segoe UI Semibold</vt:lpstr>
      <vt:lpstr>Custom Design</vt:lpstr>
      <vt:lpstr>Adventure Works report</vt:lpstr>
      <vt:lpstr>Executive Summary</vt:lpstr>
      <vt:lpstr>Sales</vt:lpstr>
      <vt:lpstr>Internet Sales</vt:lpstr>
      <vt:lpstr>Product</vt:lpstr>
      <vt:lpstr>Customers Details</vt:lpstr>
      <vt:lpstr>Reseller details</vt:lpstr>
      <vt:lpstr>Sales person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Elisabetta De Vito-Francesco</cp:lastModifiedBy>
  <cp:revision>10</cp:revision>
  <dcterms:created xsi:type="dcterms:W3CDTF">2016-09-04T11:54:55Z</dcterms:created>
  <dcterms:modified xsi:type="dcterms:W3CDTF">2023-06-22T15:20:40Z</dcterms:modified>
</cp:coreProperties>
</file>