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900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17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090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562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968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6016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124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814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5743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307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1108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1A32-C507-4210-AF52-59901CB1A506}" type="datetimeFigureOut">
              <a:rPr lang="es-DO" smtClean="0"/>
              <a:t>3/9/2024</a:t>
            </a:fld>
            <a:endParaRPr lang="es-D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E7BE-5294-495C-84E3-15184D152A7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478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69" y="1182461"/>
            <a:ext cx="581106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3076526"/>
            <a:ext cx="1043133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213864"/>
            <a:ext cx="10469436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8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-653032"/>
            <a:ext cx="10440857" cy="81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733578"/>
            <a:ext cx="698279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380839"/>
            <a:ext cx="1058375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2028629"/>
            <a:ext cx="1052659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638314"/>
            <a:ext cx="1045991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2509709"/>
            <a:ext cx="104884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86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</cp:revision>
  <dcterms:created xsi:type="dcterms:W3CDTF">2024-09-04T00:58:15Z</dcterms:created>
  <dcterms:modified xsi:type="dcterms:W3CDTF">2024-09-04T00:58:47Z</dcterms:modified>
</cp:coreProperties>
</file>