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B30DCC4-147D-4AA3-ACE1-8EBA4471764B}" type="datetimeFigureOut">
              <a:rPr lang="en-US"/>
              <a:pPr>
                <a:defRPr/>
              </a:pPr>
              <a:t>10/3/2019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9DF48C8-1A03-4C2D-A8CB-428A945F5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08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AD14E-38A6-4B44-8B62-6DF6F6718898}" type="datetimeFigureOut">
              <a:rPr lang="bg-BG"/>
              <a:pPr>
                <a:defRPr/>
              </a:pPr>
              <a:t>3.10.2019 г.</a:t>
            </a:fld>
            <a:endParaRPr lang="bg-BG" dirty="0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26693-8549-4A53-BA07-21EDEDBC5F29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8FDE2-77D0-4AA1-A570-35D0CDC68ED1}" type="datetimeFigureOut">
              <a:rPr lang="bg-BG"/>
              <a:pPr>
                <a:defRPr/>
              </a:pPr>
              <a:t>3.10.2019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D19BC-D015-4887-B0F6-E388A5B33AA2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67680-2611-4FA0-890A-91CDE3562CCC}" type="datetimeFigureOut">
              <a:rPr lang="bg-BG"/>
              <a:pPr>
                <a:defRPr/>
              </a:pPr>
              <a:t>3.10.2019 г.</a:t>
            </a:fld>
            <a:endParaRPr lang="bg-BG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72606-6BEF-4387-89DC-C2F363A9D84C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BE411B-20DB-4162-AF6C-CFCFA5F43C2B}" type="datetimeFigureOut">
              <a:rPr lang="bg-BG"/>
              <a:pPr>
                <a:defRPr/>
              </a:pPr>
              <a:t>3.10.2019 г.</a:t>
            </a:fld>
            <a:endParaRPr lang="bg-BG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951265-4A38-4D04-B666-FE3D59F4B7D0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214282" y="214290"/>
            <a:ext cx="8750331" cy="650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bg-BG" sz="3200" b="1" dirty="0"/>
              <a:t>Занятие по Организационно </a:t>
            </a:r>
            <a:r>
              <a:rPr lang="bg-BG" sz="3200" b="1"/>
              <a:t>поведение</a:t>
            </a:r>
            <a:r>
              <a:rPr lang="bg-BG" sz="2800"/>
              <a:t> </a:t>
            </a:r>
            <a:r>
              <a:rPr lang="bg-BG" sz="2800" smtClean="0"/>
              <a:t>04/10/2019 </a:t>
            </a:r>
            <a:r>
              <a:rPr lang="bg-BG" sz="2800" dirty="0"/>
              <a:t>г.</a:t>
            </a:r>
          </a:p>
          <a:p>
            <a:pPr marL="342900" indent="-342900" algn="ctr"/>
            <a:r>
              <a:rPr lang="bg-BG" sz="3600" b="1" dirty="0" smtClean="0"/>
              <a:t>План</a:t>
            </a:r>
          </a:p>
          <a:p>
            <a:pPr marL="342900" indent="-342900" algn="ctr"/>
            <a:endParaRPr lang="bg-BG" sz="900" dirty="0" smtClean="0"/>
          </a:p>
          <a:p>
            <a:pPr marL="800100" lvl="1" indent="-342900">
              <a:buFontTx/>
              <a:buAutoNum type="arabicPeriod"/>
            </a:pPr>
            <a:r>
              <a:rPr lang="bg-BG" sz="2400" dirty="0" smtClean="0"/>
              <a:t>Представяне на курса – 1</a:t>
            </a:r>
            <a:r>
              <a:rPr lang="en-US" sz="2400" dirty="0" smtClean="0"/>
              <a:t>5</a:t>
            </a:r>
            <a:r>
              <a:rPr lang="bg-BG" sz="2400" dirty="0" smtClean="0"/>
              <a:t> мин.</a:t>
            </a:r>
          </a:p>
          <a:p>
            <a:pPr marL="800100" lvl="1" indent="-342900">
              <a:buFontTx/>
              <a:buAutoNum type="arabicPeriod"/>
            </a:pPr>
            <a:r>
              <a:rPr lang="bg-BG" sz="2400" dirty="0" smtClean="0"/>
              <a:t>Представяне на студентите – очаквания от курса и от занятието – 20 мин.</a:t>
            </a:r>
          </a:p>
          <a:p>
            <a:pPr marL="800100" lvl="1" indent="-342900">
              <a:buFontTx/>
              <a:buAutoNum type="arabicPeriod"/>
            </a:pPr>
            <a:r>
              <a:rPr lang="bg-BG" sz="2400" dirty="0" smtClean="0"/>
              <a:t>Упражнение “Верни ли са твърденията?” – 20 мин.</a:t>
            </a:r>
          </a:p>
          <a:p>
            <a:pPr marL="800100" lvl="1" indent="-342900">
              <a:buFontTx/>
              <a:buAutoNum type="arabicPeriod"/>
            </a:pPr>
            <a:r>
              <a:rPr lang="bg-BG" sz="2400" dirty="0" smtClean="0"/>
              <a:t>Въведение в ОП – презентация – 15 мин.</a:t>
            </a:r>
            <a:endParaRPr lang="en-US" sz="2400" dirty="0" smtClean="0"/>
          </a:p>
          <a:p>
            <a:pPr marL="800100" lvl="1" indent="-342900">
              <a:buFontTx/>
              <a:buAutoNum type="arabicPeriod"/>
            </a:pPr>
            <a:r>
              <a:rPr lang="bg-BG" sz="2400" dirty="0" smtClean="0"/>
              <a:t>Почивка – 15 мин.</a:t>
            </a:r>
          </a:p>
          <a:p>
            <a:pPr marL="800100" lvl="1" indent="-342900">
              <a:buFontTx/>
              <a:buAutoNum type="arabicPeriod"/>
            </a:pPr>
            <a:r>
              <a:rPr lang="bg-BG" sz="2400" dirty="0" smtClean="0"/>
              <a:t>Автори и теории в областта на мениджмънта и ОП – 20 мин.</a:t>
            </a:r>
          </a:p>
          <a:p>
            <a:pPr marL="800100" lvl="1" indent="-342900">
              <a:buFontTx/>
              <a:buAutoNum type="arabicPeriod"/>
            </a:pPr>
            <a:r>
              <a:rPr lang="bg-BG" sz="2400" dirty="0" smtClean="0"/>
              <a:t>Упражнение “</a:t>
            </a:r>
            <a:r>
              <a:rPr lang="ru-RU" sz="2400" dirty="0" smtClean="0"/>
              <a:t>Доколко съм подготвен</a:t>
            </a:r>
            <a:r>
              <a:rPr lang="en-US" sz="2400" dirty="0" smtClean="0"/>
              <a:t>(</a:t>
            </a:r>
            <a:r>
              <a:rPr lang="ru-RU" sz="2400" dirty="0" smtClean="0"/>
              <a:t>а</a:t>
            </a:r>
            <a:r>
              <a:rPr lang="en-US" sz="2400" dirty="0" smtClean="0"/>
              <a:t>)</a:t>
            </a:r>
            <a:r>
              <a:rPr lang="ru-RU" sz="2400" dirty="0" smtClean="0"/>
              <a:t> за работа от къщи</a:t>
            </a:r>
            <a:r>
              <a:rPr lang="bg-BG" sz="2400" dirty="0" smtClean="0"/>
              <a:t>” – 15 мин.</a:t>
            </a:r>
          </a:p>
          <a:p>
            <a:pPr marL="800100" lvl="1" indent="-342900">
              <a:buFontTx/>
              <a:buAutoNum type="arabicPeriod"/>
            </a:pPr>
            <a:r>
              <a:rPr lang="bg-BG" sz="2400" dirty="0" smtClean="0"/>
              <a:t>Филм “Модерни времена” – 20 мин.</a:t>
            </a:r>
          </a:p>
          <a:p>
            <a:pPr marL="800100" lvl="1" indent="-342900">
              <a:buFontTx/>
              <a:buAutoNum type="arabicPeriod"/>
            </a:pPr>
            <a:r>
              <a:rPr lang="bg-BG" sz="2400" dirty="0" smtClean="0">
                <a:latin typeface="+mj-lt"/>
              </a:rPr>
              <a:t>Дискусия “За каква организация желая да работя” – 20 мин.</a:t>
            </a:r>
            <a:endParaRPr lang="bg-BG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1672</TotalTime>
  <Words>107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 2</vt:lpstr>
      <vt:lpstr>Flow</vt:lpstr>
      <vt:lpstr>PowerPoint Presentation</vt:lpstr>
    </vt:vector>
  </TitlesOfParts>
  <Company>KIT-402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Емоции и стрес на работното място </dc:title>
  <dc:creator>kdimitrov</dc:creator>
  <cp:lastModifiedBy>ladm</cp:lastModifiedBy>
  <cp:revision>76</cp:revision>
  <dcterms:created xsi:type="dcterms:W3CDTF">2009-11-13T12:52:38Z</dcterms:created>
  <dcterms:modified xsi:type="dcterms:W3CDTF">2019-10-03T19:25:39Z</dcterms:modified>
</cp:coreProperties>
</file>