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48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BAB4-39B2-4ECE-BC20-CBEC7817E4DA}" type="datetimeFigureOut">
              <a:rPr lang="bg-BG" smtClean="0"/>
              <a:pPr/>
              <a:t>11.10.2012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5F8-4360-4672-9A23-453C2D2285B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Доколко съм </a:t>
            </a:r>
            <a:r>
              <a:rPr lang="bg-BG" b="1" dirty="0" smtClean="0"/>
              <a:t>подготвен</a:t>
            </a:r>
            <a:r>
              <a:rPr lang="en-US" b="1" dirty="0" smtClean="0"/>
              <a:t>(</a:t>
            </a:r>
            <a:r>
              <a:rPr lang="bg-BG" b="1" dirty="0" smtClean="0"/>
              <a:t>а</a:t>
            </a:r>
            <a:r>
              <a:rPr lang="en-US" b="1" dirty="0" smtClean="0"/>
              <a:t>)</a:t>
            </a:r>
            <a:r>
              <a:rPr lang="bg-BG" b="1" dirty="0" smtClean="0"/>
              <a:t> </a:t>
            </a:r>
            <a:r>
              <a:rPr lang="bg-BG" b="1" dirty="0"/>
              <a:t>за работа от къщи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Прочетете изразите по-долу и помислете доколко всеки от тях би могъл да се отнася до Вас.</a:t>
            </a:r>
          </a:p>
          <a:p>
            <a:r>
              <a:rPr lang="bg-BG" dirty="0"/>
              <a:t>Поставете оценка от скалата от 1 до 5, като 1 означава, че твърдението в никой случай не се отнася до Вас, а 5 означава, че то ви </a:t>
            </a:r>
            <a:r>
              <a:rPr lang="bg-BG"/>
              <a:t>описва </a:t>
            </a:r>
            <a:r>
              <a:rPr lang="bg-BG" smtClean="0"/>
              <a:t>точно</a:t>
            </a:r>
            <a:r>
              <a:rPr lang="bg-BG" smtClean="0"/>
              <a:t>. </a:t>
            </a:r>
            <a:r>
              <a:rPr lang="bg-BG" dirty="0"/>
              <a:t>Оценки 2, 3 и 4 заемат междинните стойности.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bg-BG" dirty="0"/>
              <a:t>_____  </a:t>
            </a:r>
            <a:r>
              <a:rPr lang="bg-BG" dirty="0" smtClean="0"/>
              <a:t>1</a:t>
            </a:r>
            <a:r>
              <a:rPr lang="bg-BG" dirty="0"/>
              <a:t>. Мога да поставям и спазвам собствени срокове.</a:t>
            </a:r>
          </a:p>
          <a:p>
            <a:pPr>
              <a:buNone/>
            </a:pPr>
            <a:r>
              <a:rPr lang="bg-BG" dirty="0"/>
              <a:t>_____  2. Фокусиран/а съм върху изпълнението на </a:t>
            </a:r>
            <a:r>
              <a:rPr lang="en-US" dirty="0" smtClean="0"/>
              <a:t>			    </a:t>
            </a:r>
            <a:r>
              <a:rPr lang="bg-BG" dirty="0" smtClean="0"/>
              <a:t>задълженията </a:t>
            </a:r>
            <a:r>
              <a:rPr lang="bg-BG" dirty="0"/>
              <a:t>си, когато работя самостоятелно.</a:t>
            </a:r>
          </a:p>
          <a:p>
            <a:pPr>
              <a:buNone/>
            </a:pPr>
            <a:r>
              <a:rPr lang="bg-BG" dirty="0"/>
              <a:t>_____  3. В общи линии ефективно управлявам времето си.</a:t>
            </a:r>
          </a:p>
          <a:p>
            <a:pPr>
              <a:buNone/>
            </a:pPr>
            <a:r>
              <a:rPr lang="bg-BG" dirty="0"/>
              <a:t>_____  4. Когато върша важна работа, не се разсейвам  с други </a:t>
            </a:r>
            <a:r>
              <a:rPr lang="en-US" dirty="0" smtClean="0"/>
              <a:t>	   </a:t>
            </a:r>
            <a:r>
              <a:rPr lang="bg-BG" dirty="0" smtClean="0"/>
              <a:t>неща</a:t>
            </a:r>
            <a:r>
              <a:rPr lang="bg-BG" dirty="0"/>
              <a:t>.</a:t>
            </a:r>
          </a:p>
          <a:p>
            <a:pPr>
              <a:buNone/>
            </a:pPr>
            <a:r>
              <a:rPr lang="bg-BG" dirty="0"/>
              <a:t>_____  5. Чувствам се добре, когато работя сам/а.</a:t>
            </a:r>
          </a:p>
          <a:p>
            <a:pPr>
              <a:buNone/>
            </a:pPr>
            <a:r>
              <a:rPr lang="bg-BG" dirty="0"/>
              <a:t>_____  6. В общия случай зная кой е моментът, когато трябва да </a:t>
            </a:r>
            <a:r>
              <a:rPr lang="en-US" dirty="0" smtClean="0"/>
              <a:t>  	   </a:t>
            </a:r>
            <a:r>
              <a:rPr lang="bg-BG" dirty="0" smtClean="0"/>
              <a:t>прекратя </a:t>
            </a:r>
            <a:r>
              <a:rPr lang="bg-BG" dirty="0"/>
              <a:t>работата за деня.</a:t>
            </a:r>
          </a:p>
          <a:p>
            <a:pPr>
              <a:buNone/>
            </a:pPr>
            <a:r>
              <a:rPr lang="bg-BG" dirty="0"/>
              <a:t>_____  7. Познавам добре процедурите и политиката на </a:t>
            </a:r>
            <a:r>
              <a:rPr lang="bg-BG" dirty="0" smtClean="0"/>
              <a:t>моята</a:t>
            </a:r>
            <a:r>
              <a:rPr lang="en-US" dirty="0" smtClean="0"/>
              <a:t> 	   </a:t>
            </a:r>
            <a:r>
              <a:rPr lang="bg-BG" dirty="0" smtClean="0"/>
              <a:t>компания</a:t>
            </a:r>
            <a:r>
              <a:rPr lang="bg-BG" dirty="0"/>
              <a:t>.</a:t>
            </a:r>
          </a:p>
          <a:p>
            <a:pPr>
              <a:buNone/>
            </a:pPr>
            <a:r>
              <a:rPr lang="bg-BG" dirty="0"/>
              <a:t>_____  8. Зная как мога да помагам на колегите си, дори и да </a:t>
            </a:r>
            <a:r>
              <a:rPr lang="bg-BG" dirty="0" smtClean="0"/>
              <a:t>не</a:t>
            </a:r>
            <a:r>
              <a:rPr lang="en-US" dirty="0" smtClean="0"/>
              <a:t> </a:t>
            </a:r>
            <a:r>
              <a:rPr lang="en-US" dirty="0" smtClean="0"/>
              <a:t>	   </a:t>
            </a:r>
            <a:r>
              <a:rPr lang="bg-BG" dirty="0" smtClean="0"/>
              <a:t>съм близо </a:t>
            </a:r>
            <a:r>
              <a:rPr lang="bg-BG" dirty="0"/>
              <a:t>до тях.</a:t>
            </a:r>
          </a:p>
          <a:p>
            <a:pPr>
              <a:buNone/>
            </a:pPr>
            <a:r>
              <a:rPr lang="bg-BG" dirty="0"/>
              <a:t>_____  9. Не съм против работата на гъвкаво работно време.</a:t>
            </a:r>
          </a:p>
          <a:p>
            <a:pPr>
              <a:buNone/>
            </a:pPr>
            <a:r>
              <a:rPr lang="bg-BG" dirty="0"/>
              <a:t>_____10. В общи линии общувам добре с колегите си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bg-BG" dirty="0" smtClean="0"/>
              <a:t>	Сумирайте оценките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		</a:t>
            </a:r>
            <a:r>
              <a:rPr lang="bg-BG" sz="3600" b="1" dirty="0" smtClean="0"/>
              <a:t>Резултати</a:t>
            </a:r>
            <a:endParaRPr lang="bg-BG" sz="3600" b="1" dirty="0"/>
          </a:p>
          <a:p>
            <a:endParaRPr lang="bg-BG" dirty="0" smtClean="0"/>
          </a:p>
          <a:p>
            <a:r>
              <a:rPr lang="bg-BG" dirty="0" smtClean="0"/>
              <a:t>10-14 </a:t>
            </a:r>
            <a:r>
              <a:rPr lang="bg-BG" dirty="0"/>
              <a:t>– Нямате готовност.</a:t>
            </a:r>
          </a:p>
          <a:p>
            <a:r>
              <a:rPr lang="bg-BG" dirty="0"/>
              <a:t>15-35 – Все още не сте готови, имате потенциал.</a:t>
            </a:r>
          </a:p>
          <a:p>
            <a:r>
              <a:rPr lang="bg-BG" dirty="0"/>
              <a:t>36-50 – </a:t>
            </a:r>
            <a:r>
              <a:rPr lang="bg-BG" dirty="0" smtClean="0"/>
              <a:t>Подготвен</a:t>
            </a:r>
            <a:r>
              <a:rPr lang="en-US" dirty="0" smtClean="0"/>
              <a:t>(</a:t>
            </a:r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bg-BG" dirty="0"/>
              <a:t>сте адекватно за работа от къщи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Доколко съм подготвен(а) за работа от къщи</vt:lpstr>
      <vt:lpstr>Slide 2</vt:lpstr>
      <vt:lpstr>Slide 3</vt:lpstr>
    </vt:vector>
  </TitlesOfParts>
  <Company>KIT-402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Доколко съм подготвен/а за работа от къщи</dc:title>
  <dc:creator>kdimitrov</dc:creator>
  <cp:lastModifiedBy>CIST</cp:lastModifiedBy>
  <cp:revision>7</cp:revision>
  <dcterms:created xsi:type="dcterms:W3CDTF">2009-11-04T17:01:49Z</dcterms:created>
  <dcterms:modified xsi:type="dcterms:W3CDTF">2012-10-11T12:29:46Z</dcterms:modified>
</cp:coreProperties>
</file>