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30DCC4-147D-4AA3-ACE1-8EBA4471764B}" type="datetimeFigureOut">
              <a:rPr lang="en-US"/>
              <a:pPr>
                <a:defRPr/>
              </a:pPr>
              <a:t>10/24/2019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9DF48C8-1A03-4C2D-A8CB-428A945F52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21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AD14E-38A6-4B44-8B62-6DF6F6718898}" type="datetimeFigureOut">
              <a:rPr lang="bg-BG"/>
              <a:pPr>
                <a:defRPr/>
              </a:pPr>
              <a:t>24.10.2019 г.</a:t>
            </a:fld>
            <a:endParaRPr lang="bg-BG" dirty="0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6693-8549-4A53-BA07-21EDEDBC5F29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FDE2-77D0-4AA1-A570-35D0CDC68ED1}" type="datetimeFigureOut">
              <a:rPr lang="bg-BG"/>
              <a:pPr>
                <a:defRPr/>
              </a:pPr>
              <a:t>24.10.2019 г.</a:t>
            </a:fld>
            <a:endParaRPr lang="bg-BG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19BC-D015-4887-B0F6-E388A5B33AA2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67680-2611-4FA0-890A-91CDE3562CCC}" type="datetimeFigureOut">
              <a:rPr lang="bg-BG"/>
              <a:pPr>
                <a:defRPr/>
              </a:pPr>
              <a:t>24.10.2019 г.</a:t>
            </a:fld>
            <a:endParaRPr lang="bg-BG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72606-6BEF-4387-89DC-C2F363A9D84C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2BE411B-20DB-4162-AF6C-CFCFA5F43C2B}" type="datetimeFigureOut">
              <a:rPr lang="bg-BG"/>
              <a:pPr>
                <a:defRPr/>
              </a:pPr>
              <a:t>24.10.2019 г.</a:t>
            </a:fld>
            <a:endParaRPr lang="bg-BG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951265-4A38-4D04-B666-FE3D59F4B7D0}" type="slidenum">
              <a:rPr lang="bg-BG"/>
              <a:pPr>
                <a:defRPr/>
              </a:pPr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07504" y="959823"/>
            <a:ext cx="8820472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ctr"/>
            <a:r>
              <a:rPr lang="bg-BG" sz="3200" b="1" dirty="0"/>
              <a:t>Занятие по Организационно поведение</a:t>
            </a:r>
            <a:r>
              <a:rPr lang="bg-BG" sz="2800" dirty="0"/>
              <a:t> </a:t>
            </a:r>
            <a:r>
              <a:rPr lang="en-US" sz="2800" dirty="0" smtClean="0"/>
              <a:t>2</a:t>
            </a:r>
            <a:r>
              <a:rPr lang="bg-BG" sz="2800" dirty="0" smtClean="0"/>
              <a:t>5/1</a:t>
            </a:r>
            <a:r>
              <a:rPr lang="en-US" sz="2800" dirty="0" smtClean="0"/>
              <a:t>0</a:t>
            </a:r>
            <a:r>
              <a:rPr lang="bg-BG" sz="2800" dirty="0" smtClean="0"/>
              <a:t>/2019 </a:t>
            </a:r>
            <a:r>
              <a:rPr lang="bg-BG" sz="2800" dirty="0"/>
              <a:t>г</a:t>
            </a:r>
            <a:r>
              <a:rPr lang="bg-BG" sz="2800" dirty="0" smtClean="0"/>
              <a:t>.</a:t>
            </a:r>
          </a:p>
          <a:p>
            <a:pPr marL="342900" indent="-342900" algn="ctr"/>
            <a:r>
              <a:rPr lang="bg-BG" sz="2800" dirty="0" smtClean="0"/>
              <a:t>Емоции и стрес на работното място</a:t>
            </a:r>
            <a:endParaRPr lang="en-US" sz="2800" dirty="0" smtClean="0"/>
          </a:p>
          <a:p>
            <a:pPr marL="342900" indent="-342900" algn="ctr"/>
            <a:endParaRPr lang="bg-BG" sz="2800" dirty="0" smtClean="0"/>
          </a:p>
          <a:p>
            <a:pPr marL="342900" indent="-342900" algn="ctr"/>
            <a:endParaRPr lang="bg-BG" sz="800" dirty="0"/>
          </a:p>
          <a:p>
            <a:pPr marL="457200" indent="-457200">
              <a:buFont typeface="+mj-lt"/>
              <a:buAutoNum type="arabicPeriod"/>
            </a:pPr>
            <a:r>
              <a:rPr lang="bg-BG" sz="2200" b="1" i="1" dirty="0" smtClean="0"/>
              <a:t>Древна мъдрост от племето Дакота </a:t>
            </a:r>
            <a:r>
              <a:rPr lang="bg-BG" sz="2200" b="1" dirty="0" smtClean="0"/>
              <a:t>– веселушка, 10‘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b="1" i="1" dirty="0" smtClean="0"/>
              <a:t>Емоции </a:t>
            </a:r>
            <a:r>
              <a:rPr lang="bg-BG" sz="2200" b="1" i="1" dirty="0"/>
              <a:t>и стрес на работното място </a:t>
            </a:r>
            <a:r>
              <a:rPr lang="bg-BG" sz="2200" b="1" dirty="0"/>
              <a:t>– </a:t>
            </a:r>
            <a:r>
              <a:rPr lang="bg-BG" sz="2200" b="1" dirty="0" smtClean="0"/>
              <a:t>презентация</a:t>
            </a:r>
            <a:r>
              <a:rPr lang="bg-BG" sz="2200" b="1" dirty="0"/>
              <a:t>, </a:t>
            </a:r>
            <a:r>
              <a:rPr lang="en-US" sz="2200" b="1" dirty="0" smtClean="0"/>
              <a:t>3</a:t>
            </a:r>
            <a:r>
              <a:rPr lang="bg-BG" sz="2200" b="1" dirty="0" smtClean="0"/>
              <a:t>0</a:t>
            </a:r>
            <a:r>
              <a:rPr lang="en-US" sz="2200" b="1" dirty="0" smtClean="0"/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b="1" i="1" dirty="0" smtClean="0"/>
              <a:t>Страх</a:t>
            </a:r>
            <a:r>
              <a:rPr lang="bg-BG" sz="2200" b="1" dirty="0" smtClean="0"/>
              <a:t> – филм, </a:t>
            </a:r>
            <a:r>
              <a:rPr lang="en-US" sz="2200" b="1" dirty="0" smtClean="0"/>
              <a:t>10’</a:t>
            </a:r>
            <a:r>
              <a:rPr lang="bg-BG" sz="2200" b="1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b="1" i="1" dirty="0" smtClean="0"/>
              <a:t>Тест за </a:t>
            </a:r>
            <a:r>
              <a:rPr lang="bg-BG" sz="2200" b="1" i="1" dirty="0" smtClean="0"/>
              <a:t>измерване на житейския стрес</a:t>
            </a:r>
            <a:r>
              <a:rPr lang="en-US" sz="2200" b="1" dirty="0" smtClean="0"/>
              <a:t>, 10’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b="1" dirty="0" smtClean="0"/>
              <a:t>Дан Гилбърт: </a:t>
            </a:r>
            <a:r>
              <a:rPr lang="bg-BG" sz="2200" b="1" i="1" dirty="0" smtClean="0"/>
              <a:t>Защо сме щастливи? </a:t>
            </a:r>
            <a:r>
              <a:rPr lang="bg-BG" sz="2200" b="1" dirty="0" smtClean="0"/>
              <a:t>– филм, 21’</a:t>
            </a:r>
          </a:p>
          <a:p>
            <a:pPr marL="457200" indent="-457200">
              <a:buFont typeface="+mj-lt"/>
              <a:buAutoNum type="arabicPeriod"/>
            </a:pPr>
            <a:r>
              <a:rPr lang="bg-BG" sz="2200" b="1" i="1" dirty="0" smtClean="0"/>
              <a:t>Решаване на казуси </a:t>
            </a:r>
            <a:r>
              <a:rPr lang="bg-BG" sz="2200" b="1" dirty="0" smtClean="0"/>
              <a:t>– общи указания, </a:t>
            </a:r>
            <a:r>
              <a:rPr lang="en-US" sz="2200" b="1" dirty="0" smtClean="0"/>
              <a:t>10</a:t>
            </a:r>
            <a:r>
              <a:rPr lang="bg-BG" sz="2200" b="1" dirty="0" smtClean="0"/>
              <a:t>’</a:t>
            </a:r>
            <a:endParaRPr lang="en-US" sz="2200" b="1" dirty="0" smtClean="0"/>
          </a:p>
          <a:p>
            <a:pPr marL="457200" indent="-457200">
              <a:buFont typeface="+mj-lt"/>
              <a:buAutoNum type="arabicPeriod"/>
            </a:pPr>
            <a:r>
              <a:rPr lang="bg-BG" sz="2200" b="1" i="1" dirty="0" smtClean="0"/>
              <a:t>Действия в условия на криза </a:t>
            </a:r>
            <a:r>
              <a:rPr lang="bg-BG" sz="2200" b="1" dirty="0" smtClean="0"/>
              <a:t>– казус, </a:t>
            </a:r>
            <a:r>
              <a:rPr lang="en-US" sz="2200" b="1" dirty="0" smtClean="0"/>
              <a:t>60</a:t>
            </a:r>
            <a:r>
              <a:rPr lang="bg-BG" sz="2200" b="1" dirty="0" smtClean="0"/>
              <a:t>’</a:t>
            </a:r>
            <a:endParaRPr lang="en-US" sz="2200" b="1" dirty="0" smtClean="0"/>
          </a:p>
          <a:p>
            <a:endParaRPr lang="bg-BG" sz="2400" b="1" dirty="0"/>
          </a:p>
          <a:p>
            <a:pPr marL="342900" indent="-342900" algn="ctr" eaLnBrk="0" hangingPunct="0"/>
            <a:endParaRPr lang="bg-BG" sz="2400" dirty="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2372</TotalTime>
  <Words>85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Constantia</vt:lpstr>
      <vt:lpstr>Wingdings 2</vt:lpstr>
      <vt:lpstr>Flow</vt:lpstr>
      <vt:lpstr>PowerPoint Presentation</vt:lpstr>
    </vt:vector>
  </TitlesOfParts>
  <Company>KIT-402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Емоции и стрес на работното място </dc:title>
  <dc:creator>kdimitrov</dc:creator>
  <cp:lastModifiedBy>ladm</cp:lastModifiedBy>
  <cp:revision>83</cp:revision>
  <dcterms:created xsi:type="dcterms:W3CDTF">2009-11-13T12:52:38Z</dcterms:created>
  <dcterms:modified xsi:type="dcterms:W3CDTF">2019-10-24T19:38:47Z</dcterms:modified>
</cp:coreProperties>
</file>