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bg-B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6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686D390-EB8E-4251-BD52-94EDB7D495B6}" type="datetimeFigureOut">
              <a:rPr lang="en-US"/>
              <a:pPr>
                <a:defRPr/>
              </a:pPr>
              <a:t>10/25/2012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BCEA3FD-1BD5-499A-BB56-97D06FADFD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7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3A11F5-0F84-43F2-966B-8277B8302A85}" type="datetimeFigureOut">
              <a:rPr lang="bg-BG"/>
              <a:pPr>
                <a:defRPr/>
              </a:pPr>
              <a:t>25.10.2012 г.</a:t>
            </a:fld>
            <a:endParaRPr lang="bg-BG" dirty="0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74971-A5DD-4E4F-8722-5FDF61C3776F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7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6081D-417B-4919-9EE5-5A63848570E7}" type="datetimeFigureOut">
              <a:rPr lang="bg-BG"/>
              <a:pPr>
                <a:defRPr/>
              </a:pPr>
              <a:t>25.10.2012 г.</a:t>
            </a:fld>
            <a:endParaRPr lang="bg-BG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202E8-123E-4313-A7DC-23A06029AF3E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EC82D-A73B-4915-923C-DEC3E83FA2F2}" type="datetimeFigureOut">
              <a:rPr lang="bg-BG"/>
              <a:pPr>
                <a:defRPr/>
              </a:pPr>
              <a:t>25.10.2012 г.</a:t>
            </a:fld>
            <a:endParaRPr lang="bg-BG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8682C-8172-4DAD-BF5D-59748C89B325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6FB753F-7A61-4412-8401-0D92A8FC59BA}" type="datetimeFigureOut">
              <a:rPr lang="bg-BG"/>
              <a:pPr>
                <a:defRPr/>
              </a:pPr>
              <a:t>25.10.2012 г.</a:t>
            </a:fld>
            <a:endParaRPr lang="bg-BG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E0C9069-202D-4010-B1FE-47A1CE8F2F87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3"/>
          <p:cNvSpPr>
            <a:spLocks noChangeArrowheads="1"/>
          </p:cNvSpPr>
          <p:nvPr/>
        </p:nvSpPr>
        <p:spPr bwMode="auto">
          <a:xfrm>
            <a:off x="0" y="642918"/>
            <a:ext cx="9144000" cy="5949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457200" indent="-457200" algn="ctr"/>
            <a:r>
              <a:rPr lang="bg-BG" sz="2800" b="1" dirty="0"/>
              <a:t>Решаване на казуси</a:t>
            </a:r>
            <a:endParaRPr lang="en-US" sz="2800" b="1" dirty="0"/>
          </a:p>
          <a:p>
            <a:pPr marL="457200" indent="-457200" algn="ctr"/>
            <a:endParaRPr lang="bg-BG" sz="2000" b="1" dirty="0"/>
          </a:p>
          <a:p>
            <a:pPr marL="457200" indent="-457200" algn="ctr"/>
            <a:endParaRPr lang="bg-BG" sz="2000" b="1" dirty="0"/>
          </a:p>
          <a:p>
            <a:pPr marL="914400" lvl="1" indent="-457200">
              <a:buFontTx/>
              <a:buAutoNum type="arabicPeriod"/>
            </a:pPr>
            <a:r>
              <a:rPr lang="bg-BG" sz="2000" b="1" dirty="0"/>
              <a:t>Що е казус? </a:t>
            </a:r>
            <a:endParaRPr lang="en-US" sz="2000" b="1" dirty="0" smtClean="0"/>
          </a:p>
          <a:p>
            <a:pPr marL="914400" lvl="1" indent="-457200">
              <a:buFontTx/>
              <a:buAutoNum type="arabicPeriod"/>
            </a:pPr>
            <a:r>
              <a:rPr lang="bg-BG" sz="2000" b="1" dirty="0" smtClean="0"/>
              <a:t>Съставни </a:t>
            </a:r>
            <a:r>
              <a:rPr lang="bg-BG" sz="2000" b="1" dirty="0"/>
              <a:t>части:</a:t>
            </a:r>
          </a:p>
          <a:p>
            <a:pPr marL="1371600" lvl="2" indent="-457200">
              <a:buFontTx/>
              <a:buAutoNum type="romanLcPeriod"/>
            </a:pPr>
            <a:r>
              <a:rPr lang="bg-BG" sz="2000" b="1" dirty="0"/>
              <a:t>Текст</a:t>
            </a:r>
          </a:p>
          <a:p>
            <a:pPr marL="1371600" lvl="2" indent="-457200">
              <a:buFontTx/>
              <a:buAutoNum type="romanLcPeriod"/>
            </a:pPr>
            <a:r>
              <a:rPr lang="bg-BG" sz="2000" b="1" dirty="0"/>
              <a:t>Въпроси</a:t>
            </a:r>
            <a:endParaRPr lang="en-US" sz="2000" b="1" dirty="0"/>
          </a:p>
          <a:p>
            <a:pPr marL="914400" lvl="1" indent="-457200">
              <a:buFontTx/>
              <a:buAutoNum type="arabicPeriod"/>
            </a:pPr>
            <a:r>
              <a:rPr lang="ru-RU" sz="2000" b="1" dirty="0"/>
              <a:t>Как да решаваме казуси в екип?</a:t>
            </a:r>
          </a:p>
          <a:p>
            <a:pPr marL="1371600" lvl="2" indent="-457200">
              <a:buFontTx/>
              <a:buAutoNum type="romanLcPeriod"/>
            </a:pPr>
            <a:r>
              <a:rPr lang="bg-BG" sz="2000" b="1" dirty="0"/>
              <a:t>Прочитаме текста, добиваме обща представа</a:t>
            </a:r>
          </a:p>
          <a:p>
            <a:pPr marL="1371600" lvl="2" indent="-457200">
              <a:buFontTx/>
              <a:buAutoNum type="romanLcPeriod"/>
            </a:pPr>
            <a:r>
              <a:rPr lang="bg-BG" sz="2000" b="1" dirty="0"/>
              <a:t>Прочитаме внимателно въпросите, опитваме се да ги запомним</a:t>
            </a:r>
          </a:p>
          <a:p>
            <a:pPr marL="1371600" lvl="2" indent="-457200">
              <a:buFontTx/>
              <a:buAutoNum type="romanLcPeriod"/>
            </a:pPr>
            <a:r>
              <a:rPr lang="bg-BG" sz="2000" b="1" dirty="0"/>
              <a:t>Прочитаме внимателно текста, отбелязваме моментите, които могат да ни помогнат да отговорим на въпросите</a:t>
            </a:r>
          </a:p>
          <a:p>
            <a:pPr marL="1371600" lvl="2" indent="-457200">
              <a:buFontTx/>
              <a:buAutoNum type="romanLcPeriod"/>
            </a:pPr>
            <a:r>
              <a:rPr lang="bg-BG" sz="2000" b="1" dirty="0"/>
              <a:t>Формулираме отговорите</a:t>
            </a:r>
          </a:p>
          <a:p>
            <a:pPr marL="1371600" lvl="2" indent="-457200">
              <a:buFontTx/>
              <a:buAutoNum type="romanLcPeriod"/>
            </a:pPr>
            <a:r>
              <a:rPr lang="bg-BG" sz="2000" b="1" dirty="0"/>
              <a:t>Обсъждаме и съгласуваме отговорите с колегите от екипа</a:t>
            </a:r>
          </a:p>
          <a:p>
            <a:pPr marL="1371600" lvl="2" indent="-457200">
              <a:buFontTx/>
              <a:buAutoNum type="romanLcPeriod"/>
            </a:pPr>
            <a:r>
              <a:rPr lang="bg-BG" sz="2000" b="1" dirty="0"/>
              <a:t>Подготвяме представяне на резултатите</a:t>
            </a:r>
          </a:p>
          <a:p>
            <a:pPr marL="1371600" lvl="2" indent="-457200">
              <a:buFontTx/>
              <a:buAutoNum type="romanLcPeriod"/>
            </a:pPr>
            <a:endParaRPr lang="bg-BG" sz="2000" b="1" dirty="0"/>
          </a:p>
          <a:p>
            <a:pPr marL="457200" indent="-457200" algn="ctr" eaLnBrk="0" hangingPunct="0"/>
            <a:endParaRPr lang="bg-BG" sz="2000" b="1" dirty="0"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702</TotalTime>
  <Words>64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Slide 1</vt:lpstr>
    </vt:vector>
  </TitlesOfParts>
  <Company>KIT-402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Емоции и стрес на работното място </dc:title>
  <dc:creator>kdimitrov</dc:creator>
  <cp:lastModifiedBy>barzakov</cp:lastModifiedBy>
  <cp:revision>66</cp:revision>
  <dcterms:created xsi:type="dcterms:W3CDTF">2009-11-13T12:52:38Z</dcterms:created>
  <dcterms:modified xsi:type="dcterms:W3CDTF">2012-10-25T14:03:53Z</dcterms:modified>
</cp:coreProperties>
</file>