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2"/>
  </p:notesMasterIdLst>
  <p:sldIdLst>
    <p:sldId id="257" r:id="rId2"/>
    <p:sldId id="263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</p:sldIdLst>
  <p:sldSz cx="9144000" cy="6858000" type="screen4x3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67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872F4B9-C4E2-408B-9C40-56AEEF0C24C7}" type="datetimeFigureOut">
              <a:rPr lang="en-US"/>
              <a:pPr>
                <a:defRPr/>
              </a:pPr>
              <a:t>10/30/2017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71EB41-8129-483C-8203-D3DE98CC5E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39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7043A-3D99-45AF-8079-FAA5270E1E4E}" type="datetimeFigureOut">
              <a:rPr lang="bg-BG"/>
              <a:pPr>
                <a:defRPr/>
              </a:pPr>
              <a:t>30.10.2017 г.</a:t>
            </a:fld>
            <a:endParaRPr lang="bg-BG" dirty="0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71E63-6F44-4C64-938B-97D0D3D6D975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245C3-6BDF-4784-BEDD-2FDABA297067}" type="datetimeFigureOut">
              <a:rPr lang="bg-BG"/>
              <a:pPr>
                <a:defRPr/>
              </a:pPr>
              <a:t>30.10.2017 г.</a:t>
            </a:fld>
            <a:endParaRPr lang="bg-B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552AC-B4B5-471D-8058-81EA5ACCDEEA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58B23-D1CD-4508-A042-B89B8161C667}" type="datetimeFigureOut">
              <a:rPr lang="bg-BG"/>
              <a:pPr>
                <a:defRPr/>
              </a:pPr>
              <a:t>30.10.2017 г.</a:t>
            </a:fld>
            <a:endParaRPr lang="bg-BG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06C8D-2857-4D54-BC5D-222A2198C1B4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4DBA0AB-46F4-4CB0-81BB-F1A2B12B5A74}" type="datetimeFigureOut">
              <a:rPr lang="bg-BG"/>
              <a:pPr>
                <a:defRPr/>
              </a:pPr>
              <a:t>30.10.2017 г.</a:t>
            </a:fld>
            <a:endParaRPr lang="bg-BG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DC8185F-4349-405A-B780-AA5C459D25DD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988840"/>
            <a:ext cx="8136904" cy="1800200"/>
          </a:xfrm>
        </p:spPr>
        <p:txBody>
          <a:bodyPr/>
          <a:lstStyle/>
          <a:p>
            <a:pPr algn="ctr"/>
            <a:r>
              <a:rPr lang="bg-BG" sz="4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Основен въпрос:</a:t>
            </a:r>
            <a:br>
              <a:rPr lang="bg-BG" sz="4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</a:br>
            <a:r>
              <a:rPr lang="bg-BG" sz="4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Защо пилето пресече пътя?</a:t>
            </a:r>
            <a:endParaRPr lang="en-US" sz="4400" dirty="0"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02"/>
    </mc:Choice>
    <mc:Fallback xmlns="">
      <p:transition spd="slow" advTm="890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9592" y="2204864"/>
            <a:ext cx="7416824" cy="2736304"/>
          </a:xfrm>
        </p:spPr>
        <p:txBody>
          <a:bodyPr/>
          <a:lstStyle/>
          <a:p>
            <a:r>
              <a:rPr lang="bg-BG" sz="3200" b="1" dirty="0"/>
              <a:t>Ричард Никсън</a:t>
            </a:r>
            <a:r>
              <a:rPr lang="bg-BG" sz="3200" dirty="0"/>
              <a:t>:</a:t>
            </a:r>
            <a:br>
              <a:rPr lang="bg-BG" sz="3200" dirty="0"/>
            </a:br>
            <a:r>
              <a:rPr lang="bg-BG" sz="3200" dirty="0"/>
              <a:t>- Пилетата не са прекосявали пътя. Повтарям! </a:t>
            </a:r>
            <a:endParaRPr lang="bg-BG" sz="3200" dirty="0" smtClean="0"/>
          </a:p>
          <a:p>
            <a:r>
              <a:rPr lang="bg-BG" sz="3200" dirty="0" smtClean="0"/>
              <a:t>Пилетата </a:t>
            </a:r>
            <a:r>
              <a:rPr lang="bg-BG" sz="3200" dirty="0"/>
              <a:t>НЕ СА прекосявали пътя.</a:t>
            </a:r>
            <a:br>
              <a:rPr lang="bg-BG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387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27"/>
    </mc:Choice>
    <mc:Fallback xmlns="">
      <p:transition spd="slow" advTm="12627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2564904"/>
            <a:ext cx="7848872" cy="2736304"/>
          </a:xfrm>
        </p:spPr>
        <p:txBody>
          <a:bodyPr/>
          <a:lstStyle/>
          <a:p>
            <a:r>
              <a:rPr lang="bg-BG" sz="3200" b="1" dirty="0"/>
              <a:t>Симеон </a:t>
            </a:r>
            <a:r>
              <a:rPr lang="bg-BG" sz="3200" b="1" dirty="0" smtClean="0"/>
              <a:t>II</a:t>
            </a:r>
            <a:r>
              <a:rPr lang="bg-BG" sz="3200" dirty="0" smtClean="0"/>
              <a:t>: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bg-BG" sz="3200" dirty="0" smtClean="0"/>
              <a:t>- Пилето </a:t>
            </a:r>
            <a:r>
              <a:rPr lang="bg-BG" sz="3200" dirty="0"/>
              <a:t>ще пресече пътя! </a:t>
            </a:r>
            <a:r>
              <a:rPr lang="bg-BG" sz="3200" dirty="0" err="1"/>
              <a:t>Вервайте</a:t>
            </a:r>
            <a:r>
              <a:rPr lang="bg-BG" sz="3200" dirty="0"/>
              <a:t> ми!</a:t>
            </a:r>
            <a:br>
              <a:rPr lang="bg-BG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7908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02"/>
    </mc:Choice>
    <mc:Fallback xmlns="">
      <p:transition spd="slow" advTm="860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584" y="2276872"/>
            <a:ext cx="7848872" cy="2736304"/>
          </a:xfrm>
        </p:spPr>
        <p:txBody>
          <a:bodyPr/>
          <a:lstStyle/>
          <a:p>
            <a:r>
              <a:rPr lang="bg-BG" sz="3200" b="1" dirty="0"/>
              <a:t>Фройд</a:t>
            </a:r>
            <a:r>
              <a:rPr lang="bg-BG" sz="3200" dirty="0"/>
              <a:t>:</a:t>
            </a:r>
            <a:br>
              <a:rPr lang="bg-BG" sz="3200" dirty="0"/>
            </a:br>
            <a:r>
              <a:rPr lang="bg-BG" sz="3200" dirty="0"/>
              <a:t>- Фактът, че вие изобщо сте загрижени за това, че пилетата прекосяват пътя, разкрива вашата сексуална несигурност.</a:t>
            </a:r>
            <a:br>
              <a:rPr lang="bg-BG" sz="3200" dirty="0"/>
            </a:br>
            <a:r>
              <a:rPr lang="bg-BG" sz="3200" dirty="0"/>
              <a:t/>
            </a:r>
            <a:br>
              <a:rPr lang="bg-BG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7875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65"/>
    </mc:Choice>
    <mc:Fallback xmlns="">
      <p:transition spd="slow" advTm="17365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584" y="2060848"/>
            <a:ext cx="8532440" cy="2736304"/>
          </a:xfrm>
        </p:spPr>
        <p:txBody>
          <a:bodyPr/>
          <a:lstStyle/>
          <a:p>
            <a:r>
              <a:rPr lang="bg-BG" sz="3200" b="1" dirty="0"/>
              <a:t>Дарвин</a:t>
            </a:r>
            <a:r>
              <a:rPr lang="bg-BG" sz="3200" dirty="0"/>
              <a:t>:</a:t>
            </a:r>
            <a:br>
              <a:rPr lang="bg-BG" sz="3200" dirty="0"/>
            </a:br>
            <a:r>
              <a:rPr lang="bg-BG" sz="3200" dirty="0" smtClean="0"/>
              <a:t>- Още </a:t>
            </a:r>
            <a:r>
              <a:rPr lang="bg-BG" sz="3200" dirty="0"/>
              <a:t>от векове пилетата съвсем естествено са се </a:t>
            </a:r>
            <a:r>
              <a:rPr lang="bg-BG" sz="3200" dirty="0" smtClean="0"/>
              <a:t>селектирали </a:t>
            </a:r>
            <a:r>
              <a:rPr lang="bg-BG" sz="3200" dirty="0"/>
              <a:t>по такъв начин, </a:t>
            </a:r>
            <a:r>
              <a:rPr lang="bg-BG" sz="3200" dirty="0" smtClean="0"/>
              <a:t>че </a:t>
            </a:r>
            <a:r>
              <a:rPr lang="bg-BG" sz="3200" dirty="0"/>
              <a:t>в момента са </a:t>
            </a:r>
            <a:r>
              <a:rPr lang="bg-BG" sz="3200" dirty="0" smtClean="0"/>
              <a:t>генетично предразположени </a:t>
            </a:r>
            <a:r>
              <a:rPr lang="bg-BG" sz="3200" dirty="0"/>
              <a:t>да пресичат пътя.</a:t>
            </a:r>
            <a:br>
              <a:rPr lang="bg-BG" sz="3200" dirty="0"/>
            </a:br>
            <a:r>
              <a:rPr lang="bg-BG" sz="3200" dirty="0"/>
              <a:t/>
            </a:r>
            <a:br>
              <a:rPr lang="bg-BG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24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90"/>
    </mc:Choice>
    <mc:Fallback xmlns="">
      <p:transition spd="slow" advTm="2189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412776"/>
            <a:ext cx="8352928" cy="4752528"/>
          </a:xfrm>
        </p:spPr>
        <p:txBody>
          <a:bodyPr/>
          <a:lstStyle/>
          <a:p>
            <a:r>
              <a:rPr lang="bg-BG" sz="3200" b="1" dirty="0"/>
              <a:t>Исак Нютон</a:t>
            </a:r>
            <a:r>
              <a:rPr lang="bg-BG" sz="3200" dirty="0"/>
              <a:t>:</a:t>
            </a:r>
            <a:br>
              <a:rPr lang="bg-BG" sz="3200" dirty="0"/>
            </a:br>
            <a:r>
              <a:rPr lang="bg-BG" sz="3200" dirty="0"/>
              <a:t>- Всяко пиле във вселената винаги ще може да пресича пътя перпендикулярно на </a:t>
            </a:r>
            <a:r>
              <a:rPr lang="bg-BG" sz="3200" dirty="0" smtClean="0"/>
              <a:t>посоката на </a:t>
            </a:r>
            <a:r>
              <a:rPr lang="bg-BG" sz="3200" dirty="0"/>
              <a:t>пътя в една безкрайно дълга права линия с постоянна скорост, освен ако пилето не спре в резултат на </a:t>
            </a:r>
            <a:r>
              <a:rPr lang="bg-BG" sz="3200" dirty="0" smtClean="0"/>
              <a:t>небалансирани </a:t>
            </a:r>
            <a:r>
              <a:rPr lang="bg-BG" sz="3200" dirty="0"/>
              <a:t>противодействащи сили от противоположната на пилешкото движение посока.</a:t>
            </a:r>
            <a:br>
              <a:rPr lang="bg-BG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62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72"/>
    </mc:Choice>
    <mc:Fallback xmlns="">
      <p:transition spd="slow" advTm="31872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8" y="2132856"/>
            <a:ext cx="7632848" cy="3384376"/>
          </a:xfrm>
        </p:spPr>
        <p:txBody>
          <a:bodyPr/>
          <a:lstStyle/>
          <a:p>
            <a:r>
              <a:rPr lang="bg-BG" sz="3200" b="1" dirty="0"/>
              <a:t>Айнщайн</a:t>
            </a:r>
            <a:r>
              <a:rPr lang="bg-BG" sz="3200" dirty="0"/>
              <a:t>:</a:t>
            </a:r>
            <a:br>
              <a:rPr lang="bg-BG" sz="3200" dirty="0"/>
            </a:br>
            <a:r>
              <a:rPr lang="bg-BG" sz="3200" dirty="0" smtClean="0"/>
              <a:t>- Дали </a:t>
            </a:r>
            <a:r>
              <a:rPr lang="bg-BG" sz="3200" dirty="0"/>
              <a:t>пилето пресича пътя или </a:t>
            </a:r>
            <a:r>
              <a:rPr lang="bg-BG" sz="3200" dirty="0" smtClean="0"/>
              <a:t>пътят </a:t>
            </a:r>
            <a:r>
              <a:rPr lang="bg-BG" sz="3200" dirty="0"/>
              <a:t>се движи под краката на пилето зависи от гледната точка.</a:t>
            </a:r>
            <a:br>
              <a:rPr lang="bg-BG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307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29"/>
    </mc:Choice>
    <mc:Fallback xmlns="">
      <p:transition spd="slow" advTm="13629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600" y="2204864"/>
            <a:ext cx="7416824" cy="3384376"/>
          </a:xfrm>
        </p:spPr>
        <p:txBody>
          <a:bodyPr/>
          <a:lstStyle/>
          <a:p>
            <a:r>
              <a:rPr lang="bg-BG" sz="3200" b="1" dirty="0" err="1" smtClean="0"/>
              <a:t>Хайзенберг</a:t>
            </a:r>
            <a:r>
              <a:rPr lang="bg-BG" sz="3200" dirty="0"/>
              <a:t>:</a:t>
            </a:r>
            <a:br>
              <a:rPr lang="bg-BG" sz="3200" dirty="0"/>
            </a:br>
            <a:r>
              <a:rPr lang="bg-BG" sz="3200" dirty="0"/>
              <a:t>- Никой никога не знае със сигурност дали в действителност то ще стигне до другата страна на пътя.</a:t>
            </a:r>
            <a:br>
              <a:rPr lang="bg-BG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390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02"/>
    </mc:Choice>
    <mc:Fallback xmlns="">
      <p:transition spd="slow" advTm="15602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624" y="2132856"/>
            <a:ext cx="7200800" cy="3384376"/>
          </a:xfrm>
        </p:spPr>
        <p:txBody>
          <a:bodyPr/>
          <a:lstStyle/>
          <a:p>
            <a:r>
              <a:rPr lang="bg-BG" sz="3200" b="1" dirty="0"/>
              <a:t>Буда</a:t>
            </a:r>
            <a:r>
              <a:rPr lang="bg-BG" sz="3200" dirty="0"/>
              <a:t>:</a:t>
            </a:r>
            <a:br>
              <a:rPr lang="bg-BG" sz="3200" dirty="0"/>
            </a:br>
            <a:r>
              <a:rPr lang="bg-BG" sz="3200" dirty="0"/>
              <a:t>- Задаването на този въпрос отрича природата на </a:t>
            </a:r>
            <a:r>
              <a:rPr lang="bg-BG" sz="3200" dirty="0" smtClean="0"/>
              <a:t>пилето.</a:t>
            </a:r>
            <a:r>
              <a:rPr lang="bg-BG" sz="3200" dirty="0"/>
              <a:t/>
            </a:r>
            <a:br>
              <a:rPr lang="bg-BG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905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08"/>
    </mc:Choice>
    <mc:Fallback xmlns="">
      <p:transition spd="slow" advTm="8908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688" y="2564904"/>
            <a:ext cx="4392488" cy="3384376"/>
          </a:xfrm>
        </p:spPr>
        <p:txBody>
          <a:bodyPr/>
          <a:lstStyle/>
          <a:p>
            <a:r>
              <a:rPr lang="bg-BG" sz="3200" b="1" dirty="0"/>
              <a:t>Ърнест Хемингуей</a:t>
            </a:r>
            <a:r>
              <a:rPr lang="bg-BG" sz="3200" dirty="0"/>
              <a:t>:</a:t>
            </a:r>
            <a:br>
              <a:rPr lang="bg-BG" sz="3200" dirty="0"/>
            </a:br>
            <a:r>
              <a:rPr lang="bg-BG" sz="3200" dirty="0"/>
              <a:t>- За да умре в дъжда.</a:t>
            </a:r>
            <a:br>
              <a:rPr lang="bg-BG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355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68"/>
    </mc:Choice>
    <mc:Fallback xmlns="">
      <p:transition spd="slow" advTm="7368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624" y="2492896"/>
            <a:ext cx="7272808" cy="3384376"/>
          </a:xfrm>
        </p:spPr>
        <p:txBody>
          <a:bodyPr/>
          <a:lstStyle/>
          <a:p>
            <a:r>
              <a:rPr lang="bg-BG" sz="3200" b="1" dirty="0"/>
              <a:t>Снупи</a:t>
            </a:r>
            <a:r>
              <a:rPr lang="bg-BG" sz="3200" dirty="0"/>
              <a:t>:</a:t>
            </a:r>
            <a:br>
              <a:rPr lang="bg-BG" sz="3200" dirty="0"/>
            </a:br>
            <a:r>
              <a:rPr lang="bg-BG" sz="3200" dirty="0"/>
              <a:t>- Беше тъмна, бурна нощ. Някъде в дъжда едно пиле пресичаше пътя.</a:t>
            </a:r>
            <a:br>
              <a:rPr lang="bg-BG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823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51"/>
    </mc:Choice>
    <mc:Fallback xmlns="">
      <p:transition spd="slow" advTm="1325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2564904"/>
            <a:ext cx="7772400" cy="2301800"/>
          </a:xfrm>
        </p:spPr>
        <p:txBody>
          <a:bodyPr/>
          <a:lstStyle/>
          <a:p>
            <a:r>
              <a:rPr lang="bg-BG" sz="3200" b="1" dirty="0"/>
              <a:t>Учителката от детската градина</a:t>
            </a:r>
            <a:r>
              <a:rPr lang="bg-BG" sz="3200" dirty="0"/>
              <a:t>:</a:t>
            </a:r>
            <a:br>
              <a:rPr lang="bg-BG" sz="3200" dirty="0"/>
            </a:br>
            <a:r>
              <a:rPr lang="bg-BG" sz="3200" dirty="0"/>
              <a:t>- За да отиде от другата страна на пътя.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059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08"/>
    </mc:Choice>
    <mc:Fallback xmlns="">
      <p:transition spd="slow" advTm="8808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708920"/>
            <a:ext cx="7200800" cy="3384376"/>
          </a:xfrm>
        </p:spPr>
        <p:txBody>
          <a:bodyPr/>
          <a:lstStyle/>
          <a:p>
            <a:r>
              <a:rPr lang="bg-BG" sz="3200" b="1" dirty="0" smtClean="0"/>
              <a:t>Нане Вуте</a:t>
            </a:r>
            <a:r>
              <a:rPr lang="bg-BG" sz="3200" dirty="0"/>
              <a:t>:</a:t>
            </a:r>
            <a:br>
              <a:rPr lang="bg-BG" sz="3200" dirty="0"/>
            </a:br>
            <a:r>
              <a:rPr lang="bg-BG" sz="3200" dirty="0"/>
              <a:t>- Май пропуснах нещо.</a:t>
            </a:r>
            <a:br>
              <a:rPr lang="bg-BG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663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59"/>
    </mc:Choice>
    <mc:Fallback xmlns="">
      <p:transition spd="slow" advTm="755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492896"/>
            <a:ext cx="5904656" cy="2301800"/>
          </a:xfrm>
        </p:spPr>
        <p:txBody>
          <a:bodyPr/>
          <a:lstStyle/>
          <a:p>
            <a:r>
              <a:rPr lang="bg-BG" sz="3200" b="1" dirty="0"/>
              <a:t>Платон</a:t>
            </a:r>
            <a:r>
              <a:rPr lang="bg-BG" sz="3200" dirty="0"/>
              <a:t>:</a:t>
            </a:r>
            <a:br>
              <a:rPr lang="bg-BG" sz="3200" dirty="0"/>
            </a:br>
            <a:r>
              <a:rPr lang="bg-BG" sz="3200" dirty="0"/>
              <a:t>- За свое добро.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250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60"/>
    </mc:Choice>
    <mc:Fallback xmlns="">
      <p:transition spd="slow" advTm="626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600" y="2348880"/>
            <a:ext cx="6912768" cy="2301800"/>
          </a:xfrm>
        </p:spPr>
        <p:txBody>
          <a:bodyPr/>
          <a:lstStyle/>
          <a:p>
            <a:r>
              <a:rPr lang="bg-BG" sz="3200" b="1" dirty="0"/>
              <a:t>Аристотел</a:t>
            </a:r>
            <a:r>
              <a:rPr lang="bg-BG" sz="3200" dirty="0"/>
              <a:t>:</a:t>
            </a:r>
            <a:br>
              <a:rPr lang="bg-BG" sz="3200" dirty="0"/>
            </a:br>
            <a:r>
              <a:rPr lang="bg-BG" sz="3200" dirty="0"/>
              <a:t>- Това е в природата на пилетата – да пресичат пътища.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9865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4"/>
    </mc:Choice>
    <mc:Fallback xmlns="">
      <p:transition spd="slow" advTm="784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1680" y="2492896"/>
            <a:ext cx="7056784" cy="2301800"/>
          </a:xfrm>
        </p:spPr>
        <p:txBody>
          <a:bodyPr/>
          <a:lstStyle/>
          <a:p>
            <a:r>
              <a:rPr lang="bg-BG" sz="3200" b="1" dirty="0"/>
              <a:t>Карл Маркс</a:t>
            </a:r>
            <a:r>
              <a:rPr lang="bg-BG" sz="3200" dirty="0"/>
              <a:t>:</a:t>
            </a:r>
            <a:br>
              <a:rPr lang="bg-BG" sz="3200" dirty="0"/>
            </a:br>
            <a:r>
              <a:rPr lang="bg-BG" sz="3200" dirty="0"/>
              <a:t>- Исторически неизбежно е.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8674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19"/>
    </mc:Choice>
    <mc:Fallback xmlns="">
      <p:transition spd="slow" advTm="691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600" y="2204864"/>
            <a:ext cx="7772400" cy="2736304"/>
          </a:xfrm>
        </p:spPr>
        <p:txBody>
          <a:bodyPr/>
          <a:lstStyle/>
          <a:p>
            <a:r>
              <a:rPr lang="bg-BG" sz="3200" b="1" dirty="0" smtClean="0"/>
              <a:t>Саддам </a:t>
            </a:r>
            <a:r>
              <a:rPr lang="bg-BG" sz="3200" b="1" dirty="0"/>
              <a:t>Хюсеин</a:t>
            </a:r>
            <a:r>
              <a:rPr lang="bg-BG" sz="3200" dirty="0"/>
              <a:t>:</a:t>
            </a:r>
            <a:br>
              <a:rPr lang="bg-BG" sz="3200" dirty="0"/>
            </a:br>
            <a:r>
              <a:rPr lang="bg-BG" sz="3200" dirty="0"/>
              <a:t>- Посоченото действие е </a:t>
            </a:r>
            <a:r>
              <a:rPr lang="bg-BG" sz="3200" dirty="0" err="1"/>
              <a:t>непровокиран</a:t>
            </a:r>
            <a:r>
              <a:rPr lang="bg-BG" sz="3200" dirty="0"/>
              <a:t> акт на бунт и ние съвсем справедливо ще изсипем пет тона нервно-паралитичен газ върху него.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565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72"/>
    </mc:Choice>
    <mc:Fallback xmlns="">
      <p:transition spd="slow" advTm="1817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5696" y="2564904"/>
            <a:ext cx="4777477" cy="2736304"/>
          </a:xfrm>
        </p:spPr>
        <p:txBody>
          <a:bodyPr/>
          <a:lstStyle/>
          <a:p>
            <a:r>
              <a:rPr lang="bg-BG" sz="3200" b="1" dirty="0"/>
              <a:t>Роналд Рейгън</a:t>
            </a:r>
            <a:r>
              <a:rPr lang="bg-BG" sz="3200" dirty="0"/>
              <a:t>:</a:t>
            </a:r>
            <a:br>
              <a:rPr lang="bg-BG" sz="3200" dirty="0"/>
            </a:br>
            <a:r>
              <a:rPr lang="bg-BG" sz="3200" dirty="0"/>
              <a:t>- Забравих.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220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76"/>
    </mc:Choice>
    <mc:Fallback xmlns="">
      <p:transition spd="slow" advTm="707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648" y="2348880"/>
            <a:ext cx="6552728" cy="2736304"/>
          </a:xfrm>
        </p:spPr>
        <p:txBody>
          <a:bodyPr/>
          <a:lstStyle/>
          <a:p>
            <a:r>
              <a:rPr lang="bg-BG" sz="3200" b="1" dirty="0"/>
              <a:t>Хипократ</a:t>
            </a:r>
            <a:r>
              <a:rPr lang="bg-BG" sz="3200" dirty="0"/>
              <a:t>:</a:t>
            </a:r>
            <a:br>
              <a:rPr lang="bg-BG" sz="3200" dirty="0"/>
            </a:br>
            <a:r>
              <a:rPr lang="bg-BG" sz="3200" dirty="0"/>
              <a:t>- Заради излишък на флегма в неговия панкреас.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825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18"/>
    </mc:Choice>
    <mc:Fallback xmlns="">
      <p:transition spd="slow" advTm="821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988840"/>
            <a:ext cx="8136904" cy="3240360"/>
          </a:xfrm>
        </p:spPr>
        <p:txBody>
          <a:bodyPr/>
          <a:lstStyle/>
          <a:p>
            <a:r>
              <a:rPr lang="bg-BG" sz="3200" b="1" dirty="0"/>
              <a:t>Мойсей</a:t>
            </a:r>
            <a:r>
              <a:rPr lang="bg-BG" sz="3200" dirty="0"/>
              <a:t>:</a:t>
            </a:r>
            <a:br>
              <a:rPr lang="bg-BG" sz="3200" dirty="0"/>
            </a:br>
            <a:r>
              <a:rPr lang="bg-BG" sz="3200" dirty="0"/>
              <a:t>- И дойде господ от небето и каза на </a:t>
            </a:r>
            <a:r>
              <a:rPr lang="bg-BG" sz="3200" dirty="0" smtClean="0"/>
              <a:t>пилетата:</a:t>
            </a:r>
          </a:p>
          <a:p>
            <a:r>
              <a:rPr lang="bg-BG" sz="3200" dirty="0" smtClean="0"/>
              <a:t>”</a:t>
            </a:r>
            <a:r>
              <a:rPr lang="bg-BG" sz="3200" dirty="0"/>
              <a:t>Пътят ще требва да се прекоси”. </a:t>
            </a:r>
            <a:endParaRPr lang="bg-BG" sz="3200" dirty="0" smtClean="0"/>
          </a:p>
          <a:p>
            <a:r>
              <a:rPr lang="bg-BG" sz="3200" dirty="0" smtClean="0"/>
              <a:t>И </a:t>
            </a:r>
            <a:r>
              <a:rPr lang="bg-BG" sz="3200" dirty="0"/>
              <a:t>пилетата започнаха да прекосяват пътя и настъпи радост.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140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27"/>
    </mc:Choice>
    <mc:Fallback xmlns="">
      <p:transition spd="slow" advTm="19227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1194</TotalTime>
  <Words>52</Words>
  <Application>Microsoft Office PowerPoint</Application>
  <PresentationFormat>On-screen Show (4:3)</PresentationFormat>
  <Paragraphs>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 2</vt:lpstr>
      <vt:lpstr>Flow</vt:lpstr>
      <vt:lpstr>Основен въпрос: Защо пилето пресече пътя?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KIT-402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Емоции и стрес на работното място</dc:title>
  <dc:creator>kdimitrov</dc:creator>
  <cp:lastModifiedBy>Krassimir Dimitrov</cp:lastModifiedBy>
  <cp:revision>95</cp:revision>
  <dcterms:created xsi:type="dcterms:W3CDTF">2009-11-13T12:52:38Z</dcterms:created>
  <dcterms:modified xsi:type="dcterms:W3CDTF">2017-10-30T21:02:45Z</dcterms:modified>
</cp:coreProperties>
</file>