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962F37-95A0-4E5A-A6D0-546B59B8DF37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14C850-8838-4B89-B388-91F6DEF3A5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03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BC533-68F5-460E-8E2D-CD98410879ED}" type="datetimeFigureOut">
              <a:rPr lang="bg-BG"/>
              <a:pPr>
                <a:defRPr/>
              </a:pPr>
              <a:t>8.11.2019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3FF4-7A88-48F8-9119-3F9AB485D98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86339-7794-4250-83F8-7662C29D0C96}" type="datetimeFigureOut">
              <a:rPr lang="bg-BG"/>
              <a:pPr>
                <a:defRPr/>
              </a:pPr>
              <a:t>8.11.2019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99EC0-F1F1-49A7-9030-91A9A4E1EAC3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5E344-23FA-4298-9611-7F631E7DC7A3}" type="datetimeFigureOut">
              <a:rPr lang="bg-BG"/>
              <a:pPr>
                <a:defRPr/>
              </a:pPr>
              <a:t>8.11.2019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3A60F-C422-45F9-94B0-39CB3C1BDFE0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260524-A485-4C4F-91AA-5C61F576F435}" type="datetimeFigureOut">
              <a:rPr lang="bg-BG"/>
              <a:pPr>
                <a:defRPr/>
              </a:pPr>
              <a:t>8.11.2019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475E6A-03A7-4871-8ADE-1912AE63C70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0" y="476672"/>
            <a:ext cx="91440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/>
            <a:endParaRPr lang="bg-BG" sz="3200" b="1" dirty="0" smtClean="0"/>
          </a:p>
          <a:p>
            <a:pPr marL="342900" indent="-342900" algn="ctr"/>
            <a:r>
              <a:rPr lang="bg-BG" sz="2800" b="1" dirty="0" smtClean="0"/>
              <a:t>Занятие </a:t>
            </a:r>
            <a:r>
              <a:rPr lang="bg-BG" sz="2800" b="1" dirty="0"/>
              <a:t>по Организационно поведение</a:t>
            </a:r>
            <a:r>
              <a:rPr lang="bg-BG" sz="2800" dirty="0"/>
              <a:t> </a:t>
            </a:r>
            <a:endParaRPr lang="bg-BG" sz="2800" dirty="0" smtClean="0"/>
          </a:p>
          <a:p>
            <a:pPr marL="342900" indent="-342900" algn="ctr"/>
            <a:r>
              <a:rPr lang="en-US" sz="2800" dirty="0" smtClean="0"/>
              <a:t>08</a:t>
            </a:r>
            <a:r>
              <a:rPr lang="bg-BG" sz="2800" dirty="0" smtClean="0"/>
              <a:t>/1</a:t>
            </a:r>
            <a:r>
              <a:rPr lang="en-US" sz="2800" dirty="0"/>
              <a:t>1</a:t>
            </a:r>
            <a:r>
              <a:rPr lang="bg-BG" sz="2800" dirty="0" smtClean="0"/>
              <a:t>/201</a:t>
            </a:r>
            <a:r>
              <a:rPr lang="en-US" sz="2800" smtClean="0"/>
              <a:t>9 </a:t>
            </a:r>
            <a:r>
              <a:rPr lang="bg-BG" sz="2800" smtClean="0"/>
              <a:t>г</a:t>
            </a:r>
            <a:r>
              <a:rPr lang="bg-BG" sz="2800" dirty="0" smtClean="0"/>
              <a:t>.</a:t>
            </a:r>
            <a:endParaRPr lang="en-US" sz="2800" dirty="0" smtClean="0"/>
          </a:p>
          <a:p>
            <a:pPr marL="342900" indent="-342900" algn="ctr"/>
            <a:r>
              <a:rPr lang="bg-BG" sz="3000" b="1" dirty="0" smtClean="0"/>
              <a:t>Отношение към работата</a:t>
            </a:r>
          </a:p>
          <a:p>
            <a:pPr marL="342900" indent="-342900" algn="ctr"/>
            <a:r>
              <a:rPr lang="bg-BG" sz="3000" b="1" dirty="0" smtClean="0"/>
              <a:t>Предубеждение и дискриминация</a:t>
            </a:r>
            <a:endParaRPr lang="bg-BG" sz="3000" b="1" dirty="0"/>
          </a:p>
          <a:p>
            <a:pPr marL="342900" indent="-342900" algn="ctr"/>
            <a:endParaRPr lang="bg-BG" sz="1000" dirty="0" smtClean="0"/>
          </a:p>
          <a:p>
            <a:pPr marL="342900" indent="-342900" algn="ctr"/>
            <a:endParaRPr lang="bg-BG" sz="1000" dirty="0"/>
          </a:p>
          <a:p>
            <a:pPr marL="342900" indent="-342900" algn="ctr"/>
            <a:r>
              <a:rPr lang="bg-BG" sz="3000" b="1" dirty="0"/>
              <a:t>План</a:t>
            </a:r>
            <a:endParaRPr lang="en-US" sz="3000" b="1" dirty="0"/>
          </a:p>
          <a:p>
            <a:pPr marL="342900" indent="-342900" algn="ctr">
              <a:buFontTx/>
              <a:buAutoNum type="arabicPeriod"/>
            </a:pPr>
            <a:endParaRPr lang="bg-BG" sz="2000" b="1" dirty="0"/>
          </a:p>
          <a:p>
            <a:pPr marL="1257300" lvl="2" indent="-342900">
              <a:buFontTx/>
              <a:buAutoNum type="arabicPeriod"/>
            </a:pPr>
            <a:r>
              <a:rPr lang="bg-BG" sz="2000" b="1" dirty="0" smtClean="0"/>
              <a:t>Резултати от проучване, 10’</a:t>
            </a:r>
          </a:p>
          <a:p>
            <a:pPr marL="1257300" lvl="2" indent="-342900">
              <a:buFontTx/>
              <a:buAutoNum type="arabicPeriod"/>
            </a:pPr>
            <a:r>
              <a:rPr lang="bg-BG" sz="2000" b="1" i="1" dirty="0" smtClean="0"/>
              <a:t>Дания – най-щастливата страна </a:t>
            </a:r>
            <a:r>
              <a:rPr lang="bg-BG" sz="2000" b="1" dirty="0" smtClean="0"/>
              <a:t>– </a:t>
            </a:r>
            <a:r>
              <a:rPr lang="bg-BG" sz="2000" b="1" dirty="0"/>
              <a:t>миниатюра, 5</a:t>
            </a:r>
            <a:r>
              <a:rPr lang="bg-BG" sz="2000" b="1" dirty="0" smtClean="0"/>
              <a:t>’</a:t>
            </a:r>
            <a:endParaRPr lang="en-US" sz="2000" b="1" dirty="0"/>
          </a:p>
          <a:p>
            <a:pPr marL="1257300" lvl="2" indent="-342900">
              <a:buFontTx/>
              <a:buAutoNum type="arabicPeriod"/>
            </a:pPr>
            <a:r>
              <a:rPr lang="bg-BG" sz="2000" b="1" i="1" dirty="0" smtClean="0"/>
              <a:t>Примерът </a:t>
            </a:r>
            <a:r>
              <a:rPr lang="bg-BG" sz="2000" b="1" i="1" dirty="0"/>
              <a:t>на Исландия </a:t>
            </a:r>
            <a:r>
              <a:rPr lang="bg-BG" sz="2000" b="1" dirty="0" smtClean="0"/>
              <a:t>– миниатюра, 5’</a:t>
            </a:r>
          </a:p>
          <a:p>
            <a:pPr marL="1257300" lvl="2" indent="-342900">
              <a:buFontTx/>
              <a:buAutoNum type="arabicPeriod"/>
            </a:pPr>
            <a:r>
              <a:rPr lang="bg-BG" sz="2000" b="1" i="1" dirty="0" smtClean="0"/>
              <a:t>Най-щастливите деца на света </a:t>
            </a:r>
            <a:r>
              <a:rPr lang="bg-BG" sz="2000" b="1" dirty="0" smtClean="0"/>
              <a:t>– миниатюра, 5</a:t>
            </a:r>
          </a:p>
          <a:p>
            <a:pPr marL="1257300" lvl="2" indent="-342900">
              <a:buFontTx/>
              <a:buAutoNum type="arabicPeriod"/>
            </a:pPr>
            <a:r>
              <a:rPr lang="bg-BG" sz="2000" b="1" i="1" dirty="0" smtClean="0"/>
              <a:t>Предубеждение</a:t>
            </a:r>
            <a:r>
              <a:rPr lang="bg-BG" sz="2000" b="1" dirty="0" smtClean="0"/>
              <a:t> – два видеоклипа</a:t>
            </a:r>
            <a:endParaRPr lang="en-US" sz="2000" b="1" dirty="0" smtClean="0"/>
          </a:p>
          <a:p>
            <a:pPr marL="1257300" lvl="2" indent="-342900">
              <a:buFontTx/>
              <a:buAutoNum type="arabicPeriod"/>
            </a:pPr>
            <a:r>
              <a:rPr lang="bg-BG" sz="2000" b="1" i="1" dirty="0" smtClean="0"/>
              <a:t>Отношение </a:t>
            </a:r>
            <a:r>
              <a:rPr lang="bg-BG" sz="2000" b="1" i="1" dirty="0"/>
              <a:t>към работата </a:t>
            </a:r>
            <a:r>
              <a:rPr lang="bg-BG" sz="2000" b="1" dirty="0"/>
              <a:t>– презентация, 30</a:t>
            </a:r>
            <a:r>
              <a:rPr lang="bg-BG" sz="2000" b="1" dirty="0" smtClean="0"/>
              <a:t>’</a:t>
            </a:r>
          </a:p>
          <a:p>
            <a:pPr marL="1257300" lvl="2" indent="-342900">
              <a:buFontTx/>
              <a:buAutoNum type="arabicPeriod"/>
            </a:pPr>
            <a:r>
              <a:rPr lang="bg-BG" sz="2000" b="1" i="1" dirty="0"/>
              <a:t>Сегрегация</a:t>
            </a:r>
            <a:r>
              <a:rPr lang="bg-BG" sz="2000" b="1" dirty="0"/>
              <a:t> – миниатюра, 5</a:t>
            </a:r>
            <a:r>
              <a:rPr lang="bg-BG" sz="2000" b="1" dirty="0" smtClean="0"/>
              <a:t>’</a:t>
            </a:r>
          </a:p>
          <a:p>
            <a:pPr lvl="2"/>
            <a:endParaRPr lang="ru-RU" sz="2000" b="1" dirty="0"/>
          </a:p>
          <a:p>
            <a:pPr marL="342900" indent="-342900" algn="ctr" eaLnBrk="0" hangingPunct="0"/>
            <a:endParaRPr lang="bg-BG" sz="2000" b="1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2112</TotalTime>
  <Words>67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ladm</cp:lastModifiedBy>
  <cp:revision>89</cp:revision>
  <dcterms:created xsi:type="dcterms:W3CDTF">2009-11-13T12:52:38Z</dcterms:created>
  <dcterms:modified xsi:type="dcterms:W3CDTF">2019-11-08T08:54:22Z</dcterms:modified>
</cp:coreProperties>
</file>