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652" autoAdjust="0"/>
  </p:normalViewPr>
  <p:slideViewPr>
    <p:cSldViewPr>
      <p:cViewPr varScale="1">
        <p:scale>
          <a:sx n="68" d="100"/>
          <a:sy n="68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962F37-95A0-4E5A-A6D0-546B59B8DF37}" type="datetimeFigureOut">
              <a:rPr lang="en-US"/>
              <a:pPr>
                <a:defRPr/>
              </a:pPr>
              <a:t>11/3/2011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14C850-8838-4B89-B388-91F6DEF3A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C533-68F5-460E-8E2D-CD98410879ED}" type="datetimeFigureOut">
              <a:rPr lang="bg-BG"/>
              <a:pPr>
                <a:defRPr/>
              </a:pPr>
              <a:t>3.11.2011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3FF4-7A88-48F8-9119-3F9AB485D98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86339-7794-4250-83F8-7662C29D0C96}" type="datetimeFigureOut">
              <a:rPr lang="bg-BG"/>
              <a:pPr>
                <a:defRPr/>
              </a:pPr>
              <a:t>3.11.2011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99EC0-F1F1-49A7-9030-91A9A4E1EAC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E344-23FA-4298-9611-7F631E7DC7A3}" type="datetimeFigureOut">
              <a:rPr lang="bg-BG"/>
              <a:pPr>
                <a:defRPr/>
              </a:pPr>
              <a:t>3.11.2011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A60F-C422-45F9-94B0-39CB3C1BDFE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260524-A485-4C4F-91AA-5C61F576F435}" type="datetimeFigureOut">
              <a:rPr lang="bg-BG"/>
              <a:pPr>
                <a:defRPr/>
              </a:pPr>
              <a:t>3.11.2011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75E6A-03A7-4871-8ADE-1912AE63C70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2876" y="214290"/>
            <a:ext cx="9001124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2800" b="1" dirty="0" smtClean="0"/>
              <a:t>Резултати от наскоро проведено проучване на трудещите се в България</a:t>
            </a:r>
          </a:p>
          <a:p>
            <a:pPr marL="342900" indent="-342900"/>
            <a:endParaRPr lang="bg-BG" sz="1000" b="1" dirty="0" smtClean="0"/>
          </a:p>
          <a:p>
            <a:pPr marL="342900" indent="-342900"/>
            <a:r>
              <a:rPr lang="bg-BG" sz="2600" b="1" dirty="0" smtClean="0"/>
              <a:t>От анкетираните:</a:t>
            </a:r>
          </a:p>
          <a:p>
            <a:pPr marL="342900" indent="-342900"/>
            <a:endParaRPr lang="bg-BG" sz="1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40% страдат от стрес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60% са преуморени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30% са раздразнителни и имат проблеми със съня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37% е трябвало да изоставят това, с което се занимават и да се заемат с друга </a:t>
            </a:r>
            <a:r>
              <a:rPr lang="bg-BG" sz="2400" b="1" dirty="0" smtClean="0"/>
              <a:t>дейност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90% работят на едно място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6% работят на непълно работно време</a:t>
            </a:r>
            <a:endParaRPr lang="en-US" sz="24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30</a:t>
            </a:r>
            <a:r>
              <a:rPr lang="bg-BG" sz="2400" b="1" dirty="0" smtClean="0"/>
              <a:t>% редовно или понякога работят над 10 часа на ден</a:t>
            </a:r>
            <a:endParaRPr lang="bg-BG" sz="24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87% са удовлетворени от условията на труд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Бизнесът инвестира в подобряването на условията на труд, но все още недостатъчно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Над 50% от работниците ползват технически средства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bg-BG" sz="2400" b="1" dirty="0" smtClean="0"/>
              <a:t>Жените ползват повече компютри от мъжете</a:t>
            </a:r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747</TotalTime>
  <Words>109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barzakov</cp:lastModifiedBy>
  <cp:revision>72</cp:revision>
  <dcterms:created xsi:type="dcterms:W3CDTF">2009-11-13T12:52:38Z</dcterms:created>
  <dcterms:modified xsi:type="dcterms:W3CDTF">2011-11-03T15:26:31Z</dcterms:modified>
</cp:coreProperties>
</file>