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52" autoAdjust="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962F37-95A0-4E5A-A6D0-546B59B8DF37}" type="datetimeFigureOut">
              <a:rPr lang="en-US"/>
              <a:pPr>
                <a:defRPr/>
              </a:pPr>
              <a:t>11/5/2014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14C850-8838-4B89-B388-91F6DEF3A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BC533-68F5-460E-8E2D-CD98410879ED}" type="datetimeFigureOut">
              <a:rPr lang="bg-BG"/>
              <a:pPr>
                <a:defRPr/>
              </a:pPr>
              <a:t>5.11.2014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3FF4-7A88-48F8-9119-3F9AB485D98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86339-7794-4250-83F8-7662C29D0C96}" type="datetimeFigureOut">
              <a:rPr lang="bg-BG"/>
              <a:pPr>
                <a:defRPr/>
              </a:pPr>
              <a:t>5.11.2014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99EC0-F1F1-49A7-9030-91A9A4E1EAC3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5E344-23FA-4298-9611-7F631E7DC7A3}" type="datetimeFigureOut">
              <a:rPr lang="bg-BG"/>
              <a:pPr>
                <a:defRPr/>
              </a:pPr>
              <a:t>5.11.2014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3A60F-C422-45F9-94B0-39CB3C1BDFE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260524-A485-4C4F-91AA-5C61F576F435}" type="datetimeFigureOut">
              <a:rPr lang="bg-BG"/>
              <a:pPr>
                <a:defRPr/>
              </a:pPr>
              <a:t>5.11.2014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475E6A-03A7-4871-8ADE-1912AE63C70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2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Denmark Is the Happiest Country on Earth! </a:t>
            </a:r>
            <a:endParaRPr lang="en-US" sz="4400" b="1" dirty="0" smtClean="0"/>
          </a:p>
          <a:p>
            <a:r>
              <a:rPr lang="en-US" sz="4000" dirty="0" smtClean="0"/>
              <a:t>You'll </a:t>
            </a:r>
            <a:r>
              <a:rPr lang="en-US" sz="4000" dirty="0"/>
              <a:t>Never Guess </a:t>
            </a:r>
            <a:r>
              <a:rPr lang="en-US" sz="4000" b="1" dirty="0"/>
              <a:t>Why</a:t>
            </a:r>
          </a:p>
          <a:p>
            <a:r>
              <a:rPr lang="en-US" sz="4000" b="1" dirty="0"/>
              <a:t>Hint</a:t>
            </a:r>
            <a:r>
              <a:rPr lang="en-US" sz="4000" dirty="0"/>
              <a:t>: It isn't the weather.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2636912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Denmark supports parents</a:t>
            </a:r>
          </a:p>
        </p:txBody>
      </p:sp>
    </p:spTree>
    <p:extLst>
      <p:ext uri="{BB962C8B-B14F-4D97-AF65-F5344CB8AC3E}">
        <p14:creationId xmlns:p14="http://schemas.microsoft.com/office/powerpoint/2010/main" val="20014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Health care is a civil right -- and a source of social support</a:t>
            </a:r>
          </a:p>
        </p:txBody>
      </p:sp>
    </p:spTree>
    <p:extLst>
      <p:ext uri="{BB962C8B-B14F-4D97-AF65-F5344CB8AC3E}">
        <p14:creationId xmlns:p14="http://schemas.microsoft.com/office/powerpoint/2010/main" val="5971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Gender equality is prioritized</a:t>
            </a:r>
          </a:p>
        </p:txBody>
      </p:sp>
    </p:spTree>
    <p:extLst>
      <p:ext uri="{BB962C8B-B14F-4D97-AF65-F5344CB8AC3E}">
        <p14:creationId xmlns:p14="http://schemas.microsoft.com/office/powerpoint/2010/main" val="10001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Gender equality is prioritized</a:t>
            </a:r>
          </a:p>
        </p:txBody>
      </p:sp>
    </p:spTree>
    <p:extLst>
      <p:ext uri="{BB962C8B-B14F-4D97-AF65-F5344CB8AC3E}">
        <p14:creationId xmlns:p14="http://schemas.microsoft.com/office/powerpoint/2010/main" val="27963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6624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Biking is the norm</a:t>
            </a:r>
          </a:p>
        </p:txBody>
      </p:sp>
    </p:spTree>
    <p:extLst>
      <p:ext uri="{BB962C8B-B14F-4D97-AF65-F5344CB8AC3E}">
        <p14:creationId xmlns:p14="http://schemas.microsoft.com/office/powerpoint/2010/main" val="19936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Danish culture puts a positive spin on its harsh environment</a:t>
            </a:r>
          </a:p>
        </p:txBody>
      </p:sp>
    </p:spTree>
    <p:extLst>
      <p:ext uri="{BB962C8B-B14F-4D97-AF65-F5344CB8AC3E}">
        <p14:creationId xmlns:p14="http://schemas.microsoft.com/office/powerpoint/2010/main" val="10018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Danes feel a responsibility to one another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4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761</TotalTime>
  <Words>64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KD</cp:lastModifiedBy>
  <cp:revision>75</cp:revision>
  <dcterms:created xsi:type="dcterms:W3CDTF">2009-11-13T12:52:38Z</dcterms:created>
  <dcterms:modified xsi:type="dcterms:W3CDTF">2014-11-05T20:54:44Z</dcterms:modified>
</cp:coreProperties>
</file>