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962F37-95A0-4E5A-A6D0-546B59B8DF37}" type="datetimeFigureOut">
              <a:rPr lang="en-US"/>
              <a:pPr>
                <a:defRPr/>
              </a:pPr>
              <a:t>15-Nov-12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14C850-8838-4B89-B388-91F6DEF3A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C533-68F5-460E-8E2D-CD98410879ED}" type="datetimeFigureOut">
              <a:rPr lang="bg-BG"/>
              <a:pPr>
                <a:defRPr/>
              </a:pPr>
              <a:t>15.11.2012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3FF4-7A88-48F8-9119-3F9AB485D98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86339-7794-4250-83F8-7662C29D0C96}" type="datetimeFigureOut">
              <a:rPr lang="bg-BG"/>
              <a:pPr>
                <a:defRPr/>
              </a:pPr>
              <a:t>15.11.2012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99EC0-F1F1-49A7-9030-91A9A4E1EAC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5E344-23FA-4298-9611-7F631E7DC7A3}" type="datetimeFigureOut">
              <a:rPr lang="bg-BG"/>
              <a:pPr>
                <a:defRPr/>
              </a:pPr>
              <a:t>15.11.2012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3A60F-C422-45F9-94B0-39CB3C1BDFE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260524-A485-4C4F-91AA-5C61F576F435}" type="datetimeFigureOut">
              <a:rPr lang="bg-BG"/>
              <a:pPr>
                <a:defRPr/>
              </a:pPr>
              <a:t>15.11.2012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475E6A-03A7-4871-8ADE-1912AE63C70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950"/>
            <a:ext cx="9900592" cy="7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UNICEF</cp:lastModifiedBy>
  <cp:revision>70</cp:revision>
  <dcterms:created xsi:type="dcterms:W3CDTF">2009-11-13T12:52:38Z</dcterms:created>
  <dcterms:modified xsi:type="dcterms:W3CDTF">2012-11-15T08:45:31Z</dcterms:modified>
</cp:coreProperties>
</file>