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8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8" r:id="rId23"/>
    <p:sldId id="284" r:id="rId24"/>
    <p:sldId id="289" r:id="rId25"/>
    <p:sldId id="285" r:id="rId26"/>
    <p:sldId id="286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CC1307-D73B-4240-97B6-6F9008E91ABC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85164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Belgrade Graffiti</a:t>
            </a:r>
            <a:endParaRPr lang="en-US" dirty="0"/>
          </a:p>
        </p:txBody>
      </p:sp>
    </p:spTree>
  </p:cSld>
  <p:clrMapOvr>
    <a:masterClrMapping/>
  </p:clrMapOvr>
  <p:transition advTm="559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001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Дефиниция за </a:t>
            </a:r>
            <a:r>
              <a:rPr lang="bg-BG" sz="3600" b="1" dirty="0" smtClean="0"/>
              <a:t>пешеходец: </a:t>
            </a:r>
          </a:p>
          <a:p>
            <a:pPr marL="0" indent="0">
              <a:buNone/>
            </a:pPr>
            <a:r>
              <a:rPr lang="bg-BG" sz="3600" b="1" dirty="0" smtClean="0"/>
              <a:t>	</a:t>
            </a:r>
            <a:r>
              <a:rPr lang="bg-BG" sz="3600" b="1" i="1" dirty="0" smtClean="0"/>
              <a:t>Човек, който има жена, 	тийнейджър и </a:t>
            </a:r>
            <a:r>
              <a:rPr lang="ru-RU" sz="3600" b="1" i="1" dirty="0" smtClean="0"/>
              <a:t>две </a:t>
            </a:r>
            <a:r>
              <a:rPr lang="ru-RU" sz="3600" b="1" i="1" dirty="0"/>
              <a:t>коли</a:t>
            </a:r>
            <a:r>
              <a:rPr lang="ru-RU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Въпрос:</a:t>
            </a:r>
          </a:p>
          <a:p>
            <a:pPr marL="0" indent="0">
              <a:buNone/>
            </a:pPr>
            <a:r>
              <a:rPr lang="bg-BG" sz="3600" b="1" i="1" dirty="0" smtClean="0"/>
              <a:t>Каква е причината, поради която много жени на четиридесет години боледуват от разни болести?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2468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Отговор:</a:t>
            </a:r>
          </a:p>
          <a:p>
            <a:pPr marL="0" indent="0">
              <a:buNone/>
            </a:pPr>
            <a:r>
              <a:rPr lang="bg-BG" sz="3600" b="1" i="1" dirty="0" smtClean="0"/>
              <a:t>Повечето</a:t>
            </a:r>
            <a:r>
              <a:rPr lang="ru-RU" sz="3600" b="1" i="1" dirty="0" smtClean="0"/>
              <a:t> </a:t>
            </a:r>
            <a:r>
              <a:rPr lang="ru-RU" sz="3600" b="1" i="1" dirty="0"/>
              <a:t>от тях са на петдесет.</a:t>
            </a:r>
          </a:p>
        </p:txBody>
      </p:sp>
    </p:spTree>
    <p:extLst>
      <p:ext uri="{BB962C8B-B14F-4D97-AF65-F5344CB8AC3E}">
        <p14:creationId xmlns:p14="http://schemas.microsoft.com/office/powerpoint/2010/main" val="121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Мъжете се делят на ужасно прости и просто ужасни.</a:t>
            </a:r>
          </a:p>
        </p:txBody>
      </p:sp>
    </p:spTree>
    <p:extLst>
      <p:ext uri="{BB962C8B-B14F-4D97-AF65-F5344CB8AC3E}">
        <p14:creationId xmlns:p14="http://schemas.microsoft.com/office/powerpoint/2010/main" val="3416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3914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Върхът на глупостта е, </a:t>
            </a:r>
            <a:r>
              <a:rPr lang="bg-BG" sz="3600" b="1" dirty="0" smtClean="0"/>
              <a:t>когато родният</a:t>
            </a:r>
            <a:r>
              <a:rPr lang="ru-RU" sz="3600" b="1" dirty="0" smtClean="0"/>
              <a:t> </a:t>
            </a:r>
            <a:r>
              <a:rPr lang="bg-BG" sz="3600" b="1" dirty="0" smtClean="0"/>
              <a:t>ти</a:t>
            </a:r>
            <a:r>
              <a:rPr lang="ru-RU" sz="3600" b="1" dirty="0" smtClean="0"/>
              <a:t> </a:t>
            </a:r>
            <a:r>
              <a:rPr lang="bg-BG" sz="3600" b="1" dirty="0" smtClean="0"/>
              <a:t>баща ти обяснява</a:t>
            </a:r>
            <a:r>
              <a:rPr lang="ru-RU" sz="3600" b="1" dirty="0" smtClean="0"/>
              <a:t>, че </a:t>
            </a:r>
            <a:r>
              <a:rPr lang="ru-RU" sz="3600" b="1" dirty="0"/>
              <a:t>си произлязъл от маймуната.</a:t>
            </a:r>
          </a:p>
        </p:txBody>
      </p:sp>
    </p:spTree>
    <p:extLst>
      <p:ext uri="{BB962C8B-B14F-4D97-AF65-F5344CB8AC3E}">
        <p14:creationId xmlns:p14="http://schemas.microsoft.com/office/powerpoint/2010/main" val="948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Имах нещастен случай в семейството - роди ми се сестра.</a:t>
            </a:r>
          </a:p>
        </p:txBody>
      </p:sp>
    </p:spTree>
    <p:extLst>
      <p:ext uri="{BB962C8B-B14F-4D97-AF65-F5344CB8AC3E}">
        <p14:creationId xmlns:p14="http://schemas.microsoft.com/office/powerpoint/2010/main" val="3673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590800"/>
            <a:ext cx="48768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Stranger in the night.</a:t>
            </a:r>
          </a:p>
          <a:p>
            <a:pPr marL="0" indent="0">
              <a:buNone/>
            </a:pPr>
            <a:r>
              <a:rPr lang="en-US" sz="3600" b="1" dirty="0"/>
              <a:t>SPIN in the morning.</a:t>
            </a:r>
          </a:p>
        </p:txBody>
      </p:sp>
    </p:spTree>
    <p:extLst>
      <p:ext uri="{BB962C8B-B14F-4D97-AF65-F5344CB8AC3E}">
        <p14:creationId xmlns:p14="http://schemas.microsoft.com/office/powerpoint/2010/main" val="34795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90800"/>
            <a:ext cx="64008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F… </a:t>
            </a:r>
            <a:r>
              <a:rPr lang="en-US" sz="3600" b="1" dirty="0"/>
              <a:t>the burger, </a:t>
            </a:r>
            <a:r>
              <a:rPr lang="en-US" sz="3600" b="1" dirty="0" smtClean="0"/>
              <a:t>f… </a:t>
            </a:r>
            <a:r>
              <a:rPr lang="en-US" sz="3600" b="1" dirty="0"/>
              <a:t>the pizza, the best is banica!</a:t>
            </a:r>
          </a:p>
        </p:txBody>
      </p:sp>
    </p:spTree>
    <p:extLst>
      <p:ext uri="{BB962C8B-B14F-4D97-AF65-F5344CB8AC3E}">
        <p14:creationId xmlns:p14="http://schemas.microsoft.com/office/powerpoint/2010/main" val="6425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Вампир? Това е мъртвец, запазил присъствие на духа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89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048000"/>
            <a:ext cx="61722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КИРИЛИЦА ИЗ НОТ ДЕД!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5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2438400"/>
            <a:ext cx="7162800" cy="1722120"/>
          </a:xfrm>
        </p:spPr>
        <p:txBody>
          <a:bodyPr/>
          <a:lstStyle/>
          <a:p>
            <a:pPr marL="0" indent="0">
              <a:buNone/>
            </a:pPr>
            <a:r>
              <a:rPr lang="bg-BG" sz="3600" b="1" dirty="0" smtClean="0"/>
              <a:t>Графитите </a:t>
            </a:r>
            <a:r>
              <a:rPr lang="bg-BG" sz="3600" b="1" dirty="0"/>
              <a:t>са афоризми, изоставени на улицата.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advTm="2537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Опитай се сериозно да залъжеш глада и ще умреш.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57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85344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Въпрос:</a:t>
            </a:r>
          </a:p>
          <a:p>
            <a:pPr marL="0" indent="0">
              <a:buNone/>
            </a:pPr>
            <a:r>
              <a:rPr lang="bg-BG" sz="3600" b="1" i="1" dirty="0" smtClean="0"/>
              <a:t>Защо хирурзите носят гумени ръкавици?</a:t>
            </a:r>
            <a:endParaRPr lang="bg-BG" sz="3600" b="1" i="1" dirty="0"/>
          </a:p>
        </p:txBody>
      </p:sp>
    </p:spTree>
    <p:extLst>
      <p:ext uri="{BB962C8B-B14F-4D97-AF65-F5344CB8AC3E}">
        <p14:creationId xmlns:p14="http://schemas.microsoft.com/office/powerpoint/2010/main" val="42807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Отговор:</a:t>
            </a:r>
            <a:endParaRPr lang="ru-RU" sz="3600" b="1" dirty="0"/>
          </a:p>
          <a:p>
            <a:pPr marL="0" indent="0">
              <a:buNone/>
            </a:pPr>
            <a:r>
              <a:rPr lang="ru-RU" sz="3600" b="1" i="1" dirty="0"/>
              <a:t>З</a:t>
            </a:r>
            <a:r>
              <a:rPr lang="ru-RU" sz="3600" b="1" i="1" dirty="0" smtClean="0"/>
              <a:t>а </a:t>
            </a:r>
            <a:r>
              <a:rPr lang="ru-RU" sz="3600" b="1" i="1" dirty="0"/>
              <a:t>да не оставят отпечатъци</a:t>
            </a:r>
            <a:r>
              <a:rPr lang="ru-RU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Въпрос:</a:t>
            </a:r>
          </a:p>
          <a:p>
            <a:pPr marL="0" indent="0">
              <a:buNone/>
            </a:pPr>
            <a:r>
              <a:rPr lang="bg-BG" sz="3600" b="1" i="1" dirty="0" smtClean="0"/>
              <a:t>Как ще разпознаете любезния мотоциклетист? </a:t>
            </a:r>
            <a:endParaRPr lang="bg-BG" sz="3600" b="1" i="1" dirty="0"/>
          </a:p>
        </p:txBody>
      </p:sp>
    </p:spTree>
    <p:extLst>
      <p:ext uri="{BB962C8B-B14F-4D97-AF65-F5344CB8AC3E}">
        <p14:creationId xmlns:p14="http://schemas.microsoft.com/office/powerpoint/2010/main" val="17131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743200"/>
            <a:ext cx="73914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Отговор:</a:t>
            </a:r>
          </a:p>
          <a:p>
            <a:pPr marL="0" indent="0">
              <a:buNone/>
            </a:pPr>
            <a:r>
              <a:rPr lang="ru-RU" sz="3600" b="1" i="1" dirty="0" smtClean="0"/>
              <a:t>По </a:t>
            </a:r>
            <a:r>
              <a:rPr lang="ru-RU" sz="3600" b="1" i="1" dirty="0"/>
              <a:t>мушиците между зъбите.</a:t>
            </a:r>
          </a:p>
        </p:txBody>
      </p:sp>
    </p:spTree>
    <p:extLst>
      <p:ext uri="{BB962C8B-B14F-4D97-AF65-F5344CB8AC3E}">
        <p14:creationId xmlns:p14="http://schemas.microsoft.com/office/powerpoint/2010/main" val="1076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819400"/>
            <a:ext cx="84582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Купих си нощно шкафче</a:t>
            </a:r>
            <a:r>
              <a:rPr lang="ru-RU" sz="3600" b="1" dirty="0" smtClean="0"/>
              <a:t>,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но </a:t>
            </a:r>
            <a:r>
              <a:rPr lang="ru-RU" sz="3600" b="1" dirty="0"/>
              <a:t>не зная къде да го държа през деня</a:t>
            </a:r>
          </a:p>
        </p:txBody>
      </p:sp>
    </p:spTree>
    <p:extLst>
      <p:ext uri="{BB962C8B-B14F-4D97-AF65-F5344CB8AC3E}">
        <p14:creationId xmlns:p14="http://schemas.microsoft.com/office/powerpoint/2010/main" val="8129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84582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Въпрос:</a:t>
            </a:r>
          </a:p>
          <a:p>
            <a:pPr marL="0" indent="0">
              <a:buNone/>
            </a:pPr>
            <a:r>
              <a:rPr lang="bg-BG" sz="3600" b="1" i="1" dirty="0" smtClean="0"/>
              <a:t>Защо хладилникът е по-добър от мъжа?</a:t>
            </a:r>
            <a:endParaRPr lang="bg-BG" sz="3600" b="1" i="1" dirty="0"/>
          </a:p>
        </p:txBody>
      </p:sp>
    </p:spTree>
    <p:extLst>
      <p:ext uri="{BB962C8B-B14F-4D97-AF65-F5344CB8AC3E}">
        <p14:creationId xmlns:p14="http://schemas.microsoft.com/office/powerpoint/2010/main" val="41393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01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Отговор:</a:t>
            </a:r>
            <a:endParaRPr lang="ru-RU" sz="3600" b="1" dirty="0"/>
          </a:p>
          <a:p>
            <a:pPr marL="0" indent="0">
              <a:buNone/>
            </a:pPr>
            <a:r>
              <a:rPr lang="ru-RU" sz="3600" b="1" i="1" dirty="0"/>
              <a:t>Колкото и вино да сложиш в него, няма да запее чалга.</a:t>
            </a:r>
          </a:p>
        </p:txBody>
      </p:sp>
    </p:spTree>
    <p:extLst>
      <p:ext uri="{BB962C8B-B14F-4D97-AF65-F5344CB8AC3E}">
        <p14:creationId xmlns:p14="http://schemas.microsoft.com/office/powerpoint/2010/main" val="19301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620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Въпрос:</a:t>
            </a:r>
            <a:endParaRPr lang="en-US" sz="3600" b="1" dirty="0" smtClean="0"/>
          </a:p>
          <a:p>
            <a:pPr marL="0" indent="0">
              <a:buNone/>
            </a:pPr>
            <a:r>
              <a:rPr lang="bg-BG" sz="3600" b="1" i="1" dirty="0" smtClean="0"/>
              <a:t>Кое </a:t>
            </a:r>
            <a:r>
              <a:rPr lang="bg-BG" sz="3600" b="1" i="1" dirty="0"/>
              <a:t>е това нещо с 22 жълти крака и две крила?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8952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514600"/>
            <a:ext cx="6705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600" b="1" dirty="0" smtClean="0"/>
              <a:t>Отговор:</a:t>
            </a:r>
          </a:p>
          <a:p>
            <a:pPr marL="0" indent="0">
              <a:buNone/>
            </a:pPr>
            <a:r>
              <a:rPr lang="bg-BG" sz="3600" b="1" i="1" dirty="0" smtClean="0"/>
              <a:t>Китайски </a:t>
            </a:r>
            <a:r>
              <a:rPr lang="bg-BG" sz="3600" b="1" i="1" dirty="0"/>
              <a:t>футболен отбор.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7005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194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Всичко е в пълен хаос, само престъпността е организирана.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71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Хаос - това е, когато мюсюлманите обясняват на </a:t>
            </a:r>
            <a:r>
              <a:rPr lang="ru-RU" sz="3600" b="1" dirty="0" smtClean="0"/>
              <a:t>будистите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защо </a:t>
            </a:r>
            <a:r>
              <a:rPr lang="ru-RU" sz="3600" b="1" dirty="0"/>
              <a:t>католиците ги защитават от православните.</a:t>
            </a:r>
          </a:p>
        </p:txBody>
      </p:sp>
    </p:spTree>
    <p:extLst>
      <p:ext uri="{BB962C8B-B14F-4D97-AF65-F5344CB8AC3E}">
        <p14:creationId xmlns:p14="http://schemas.microsoft.com/office/powerpoint/2010/main" val="30513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Любовта е вечна, ако междувременно нещо не се случи.</a:t>
            </a:r>
          </a:p>
        </p:txBody>
      </p:sp>
    </p:spTree>
    <p:extLst>
      <p:ext uri="{BB962C8B-B14F-4D97-AF65-F5344CB8AC3E}">
        <p14:creationId xmlns:p14="http://schemas.microsoft.com/office/powerpoint/2010/main" val="21922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382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Ако не можете да живеете един без друг</a:t>
            </a:r>
            <a:r>
              <a:rPr lang="ru-RU" sz="3600" b="1" dirty="0" smtClean="0"/>
              <a:t>,</a:t>
            </a:r>
            <a:r>
              <a:rPr lang="en-US" sz="3600" b="1" dirty="0" smtClean="0"/>
              <a:t> </a:t>
            </a:r>
            <a:r>
              <a:rPr lang="ru-RU" sz="3600" b="1" dirty="0" smtClean="0"/>
              <a:t>оженете </a:t>
            </a:r>
            <a:r>
              <a:rPr lang="ru-RU" sz="3600" b="1" dirty="0"/>
              <a:t>се - </a:t>
            </a:r>
            <a:r>
              <a:rPr lang="bg-BG" sz="3600" b="1" dirty="0" smtClean="0"/>
              <a:t>тогава ще </a:t>
            </a:r>
            <a:r>
              <a:rPr lang="ru-RU" sz="3600" b="1" dirty="0" smtClean="0"/>
              <a:t>можете.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8459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Споменът е забрава, която няма къде да </a:t>
            </a:r>
            <a:r>
              <a:rPr lang="ru-RU" sz="3600" b="1" dirty="0" smtClean="0"/>
              <a:t>отиде.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658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284</Words>
  <Application>Microsoft Office PowerPoint</Application>
  <PresentationFormat>On-screen Show (4:3)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Constantia</vt:lpstr>
      <vt:lpstr>Wingdings 2</vt:lpstr>
      <vt:lpstr>Flow</vt:lpstr>
      <vt:lpstr>Belgrade Graffiti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CIST</dc:creator>
  <cp:lastModifiedBy>Krassimir Dimitrov</cp:lastModifiedBy>
  <cp:revision>32</cp:revision>
  <dcterms:created xsi:type="dcterms:W3CDTF">2009-11-27T19:27:21Z</dcterms:created>
  <dcterms:modified xsi:type="dcterms:W3CDTF">2016-11-09T08:34:29Z</dcterms:modified>
</cp:coreProperties>
</file>