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CC1307-D73B-4240-97B6-6F9008E91ABC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DA4D43-1E3E-42CD-8048-D11DD6D281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85164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Organizational Life</a:t>
            </a:r>
            <a:endParaRPr lang="en-US" dirty="0"/>
          </a:p>
        </p:txBody>
      </p:sp>
    </p:spTree>
  </p:cSld>
  <p:clrMapOvr>
    <a:masterClrMapping/>
  </p:clrMapOvr>
  <p:transition advTm="55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pCultur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296399" cy="6910475"/>
          </a:xfrm>
        </p:spPr>
      </p:pic>
    </p:spTree>
  </p:cSld>
  <p:clrMapOvr>
    <a:masterClrMapping/>
  </p:clrMapOvr>
  <p:transition advTm="103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pCultur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advTm="2537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pCultur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28600" y="12526"/>
            <a:ext cx="9601200" cy="6845474"/>
          </a:xfrm>
        </p:spPr>
      </p:pic>
    </p:spTree>
  </p:cSld>
  <p:clrMapOvr>
    <a:masterClrMapping/>
  </p:clrMapOvr>
  <p:transition advTm="199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 viru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 advTm="26875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2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Flow</vt:lpstr>
      <vt:lpstr>Organizational Life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CIST</dc:creator>
  <cp:lastModifiedBy>Krassimir Dimitrov</cp:lastModifiedBy>
  <cp:revision>27</cp:revision>
  <dcterms:created xsi:type="dcterms:W3CDTF">2009-11-27T19:27:21Z</dcterms:created>
  <dcterms:modified xsi:type="dcterms:W3CDTF">2015-11-02T14:32:56Z</dcterms:modified>
</cp:coreProperties>
</file>