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872F4B9-C4E2-408B-9C40-56AEEF0C24C7}" type="datetimeFigureOut">
              <a:rPr lang="en-US"/>
              <a:pPr>
                <a:defRPr/>
              </a:pPr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71EB41-8129-483C-8203-D3DE98CC5E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00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1EB41-8129-483C-8203-D3DE98CC5EF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8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7043A-3D99-45AF-8079-FAA5270E1E4E}" type="datetimeFigureOut">
              <a:rPr lang="bg-BG"/>
              <a:pPr>
                <a:defRPr/>
              </a:pPr>
              <a:t>15.11.2019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71E63-6F44-4C64-938B-97D0D3D6D975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245C3-6BDF-4784-BEDD-2FDABA297067}" type="datetimeFigureOut">
              <a:rPr lang="bg-BG"/>
              <a:pPr>
                <a:defRPr/>
              </a:pPr>
              <a:t>15.11.2019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52AC-B4B5-471D-8058-81EA5ACCDEEA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8B23-D1CD-4508-A042-B89B8161C667}" type="datetimeFigureOut">
              <a:rPr lang="bg-BG"/>
              <a:pPr>
                <a:defRPr/>
              </a:pPr>
              <a:t>15.11.2019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06C8D-2857-4D54-BC5D-222A2198C1B4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DBA0AB-46F4-4CB0-81BB-F1A2B12B5A74}" type="datetimeFigureOut">
              <a:rPr lang="bg-BG"/>
              <a:pPr>
                <a:defRPr/>
              </a:pPr>
              <a:t>15.11.2019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DC8185F-4349-405A-B780-AA5C459D25DD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-23526" y="559714"/>
            <a:ext cx="9144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bg-BG" sz="3200" b="1" dirty="0"/>
              <a:t>Занятие по Организационно поведение</a:t>
            </a:r>
            <a:r>
              <a:rPr lang="bg-BG" sz="2800" dirty="0"/>
              <a:t> </a:t>
            </a:r>
            <a:r>
              <a:rPr lang="en-US" sz="3200" dirty="0" smtClean="0"/>
              <a:t>15</a:t>
            </a:r>
            <a:r>
              <a:rPr lang="bg-BG" sz="3200" dirty="0" smtClean="0"/>
              <a:t>/11/201</a:t>
            </a:r>
            <a:r>
              <a:rPr lang="en-US" sz="3200" dirty="0"/>
              <a:t>9</a:t>
            </a:r>
            <a:r>
              <a:rPr lang="bg-BG" sz="3200" dirty="0" smtClean="0"/>
              <a:t> </a:t>
            </a:r>
            <a:r>
              <a:rPr lang="bg-BG" sz="3200" dirty="0"/>
              <a:t>г</a:t>
            </a:r>
            <a:r>
              <a:rPr lang="bg-BG" sz="3200" dirty="0" smtClean="0"/>
              <a:t>.</a:t>
            </a:r>
            <a:endParaRPr lang="en-US" sz="3200" dirty="0" smtClean="0"/>
          </a:p>
          <a:p>
            <a:pPr marL="342900" indent="-342900" algn="ctr"/>
            <a:r>
              <a:rPr lang="bg-BG" sz="3200" b="1" dirty="0" smtClean="0"/>
              <a:t>Мотивация в организациите</a:t>
            </a:r>
            <a:endParaRPr lang="bg-BG" sz="3200" b="1" dirty="0"/>
          </a:p>
          <a:p>
            <a:pPr marL="342900" indent="-342900" algn="ctr"/>
            <a:endParaRPr lang="bg-BG" sz="1200" dirty="0"/>
          </a:p>
          <a:p>
            <a:pPr marL="342900" indent="-342900" algn="ctr"/>
            <a:r>
              <a:rPr lang="bg-BG" sz="3600" b="1" dirty="0" smtClean="0"/>
              <a:t>План</a:t>
            </a:r>
          </a:p>
          <a:p>
            <a:pPr marL="342900" indent="-342900" algn="ctr"/>
            <a:endParaRPr lang="en-US" sz="1200" b="1" dirty="0" smtClean="0"/>
          </a:p>
          <a:p>
            <a:pPr marL="342900" indent="-342900" algn="ctr"/>
            <a:endParaRPr lang="en-US" sz="1200" b="1" dirty="0"/>
          </a:p>
          <a:p>
            <a:pPr marL="342900" indent="-342900" algn="ctr"/>
            <a:endParaRPr lang="en-US" sz="1200" b="1" dirty="0"/>
          </a:p>
          <a:p>
            <a:pPr marL="1257300" lvl="2" indent="-342900">
              <a:spcAft>
                <a:spcPts val="1200"/>
              </a:spcAft>
              <a:buFontTx/>
              <a:buAutoNum type="arabicPeriod"/>
            </a:pPr>
            <a:r>
              <a:rPr lang="bg-BG" sz="2000" b="1" i="1" dirty="0" smtClean="0"/>
              <a:t>Ал </a:t>
            </a:r>
            <a:r>
              <a:rPr lang="bg-BG" sz="2000" b="1" i="1" dirty="0"/>
              <a:t>Пачино мотивира екипа </a:t>
            </a:r>
            <a:r>
              <a:rPr lang="bg-BG" sz="2000" b="1" dirty="0"/>
              <a:t>– филм</a:t>
            </a:r>
            <a:r>
              <a:rPr lang="en-US" sz="2000" b="1" dirty="0"/>
              <a:t>, 5’</a:t>
            </a:r>
          </a:p>
          <a:p>
            <a:pPr marL="1257300" lvl="2" indent="-342900">
              <a:spcAft>
                <a:spcPts val="1200"/>
              </a:spcAft>
              <a:buFontTx/>
              <a:buAutoNum type="arabicPeriod"/>
            </a:pPr>
            <a:r>
              <a:rPr lang="bg-BG" sz="2000" b="1" i="1" dirty="0"/>
              <a:t>Какво ви мотивира? </a:t>
            </a:r>
            <a:r>
              <a:rPr lang="bg-BG" sz="2000" b="1" dirty="0"/>
              <a:t>–</a:t>
            </a:r>
            <a:r>
              <a:rPr lang="en-US" sz="2000" b="1" dirty="0"/>
              <a:t> </a:t>
            </a:r>
            <a:r>
              <a:rPr lang="bg-BG" sz="2000" b="1" dirty="0" smtClean="0"/>
              <a:t>тест за самооценка</a:t>
            </a:r>
            <a:r>
              <a:rPr lang="en-US" sz="2000" b="1" dirty="0" smtClean="0"/>
              <a:t>, </a:t>
            </a:r>
            <a:r>
              <a:rPr lang="en-US" sz="2000" b="1" dirty="0"/>
              <a:t>25</a:t>
            </a:r>
            <a:r>
              <a:rPr lang="en-US" sz="2000" b="1" dirty="0" smtClean="0"/>
              <a:t>’</a:t>
            </a:r>
          </a:p>
          <a:p>
            <a:pPr marL="1257300" lvl="2" indent="-342900">
              <a:spcAft>
                <a:spcPts val="1200"/>
              </a:spcAft>
              <a:buFontTx/>
              <a:buAutoNum type="arabicPeriod"/>
            </a:pPr>
            <a:r>
              <a:rPr lang="bg-BG" sz="2000" b="1" i="1" dirty="0" smtClean="0"/>
              <a:t>Мотивация – филм, </a:t>
            </a:r>
            <a:r>
              <a:rPr lang="en-US" sz="2000" b="1" i="1" dirty="0" smtClean="0"/>
              <a:t>28’</a:t>
            </a:r>
            <a:endParaRPr lang="bg-BG" sz="2000" b="1" i="1" dirty="0" smtClean="0"/>
          </a:p>
          <a:p>
            <a:pPr marL="1257300" lvl="2" indent="-342900">
              <a:spcAft>
                <a:spcPts val="1200"/>
              </a:spcAft>
              <a:buFontTx/>
              <a:buAutoNum type="arabicPeriod"/>
            </a:pPr>
            <a:r>
              <a:rPr lang="bg-BG" sz="2000" b="1" i="1" dirty="0" smtClean="0"/>
              <a:t>Мотивация в организациите </a:t>
            </a:r>
            <a:r>
              <a:rPr lang="bg-BG" sz="2000" b="1" dirty="0" smtClean="0"/>
              <a:t>– презентация</a:t>
            </a:r>
            <a:r>
              <a:rPr lang="en-US" sz="2000" b="1" dirty="0" smtClean="0"/>
              <a:t>, 30’</a:t>
            </a:r>
            <a:endParaRPr lang="bg-BG" sz="2000" b="1" dirty="0" smtClean="0"/>
          </a:p>
          <a:p>
            <a:pPr marL="1257300" lvl="2" indent="-342900">
              <a:spcAft>
                <a:spcPts val="1200"/>
              </a:spcAft>
              <a:buFontTx/>
              <a:buAutoNum type="arabicPeriod"/>
            </a:pPr>
            <a:r>
              <a:rPr lang="bg-BG" sz="2000" b="1" dirty="0" smtClean="0"/>
              <a:t>Задачата за свещта (</a:t>
            </a:r>
            <a:r>
              <a:rPr lang="en-US" sz="2000" b="1" dirty="0" smtClean="0"/>
              <a:t>The Candle Problem) – </a:t>
            </a:r>
            <a:r>
              <a:rPr lang="bg-BG" sz="2000" b="1" dirty="0" smtClean="0"/>
              <a:t>упражнение</a:t>
            </a:r>
            <a:r>
              <a:rPr lang="en-US" sz="2000" b="1" dirty="0" smtClean="0"/>
              <a:t> 20’</a:t>
            </a:r>
            <a:endParaRPr lang="bg-BG" sz="2000" b="1" dirty="0" smtClean="0"/>
          </a:p>
          <a:p>
            <a:pPr marL="1257300" lvl="2" indent="-342900">
              <a:spcAft>
                <a:spcPts val="1200"/>
              </a:spcAft>
              <a:buFontTx/>
              <a:buAutoNum type="arabicPeriod"/>
            </a:pPr>
            <a:r>
              <a:rPr lang="bg-BG" sz="2000" b="1" i="1" dirty="0" smtClean="0"/>
              <a:t>Дан Пинк за мотивацията </a:t>
            </a:r>
            <a:r>
              <a:rPr lang="bg-BG" sz="2000" b="1" dirty="0" smtClean="0"/>
              <a:t>– филм</a:t>
            </a:r>
            <a:r>
              <a:rPr lang="en-US" sz="2000" b="1" dirty="0" smtClean="0"/>
              <a:t>, </a:t>
            </a:r>
            <a:r>
              <a:rPr lang="bg-BG" sz="2000" b="1" dirty="0" smtClean="0"/>
              <a:t>20’</a:t>
            </a:r>
          </a:p>
          <a:p>
            <a:pPr marL="1257300" lvl="2" indent="-342900">
              <a:buFontTx/>
              <a:buAutoNum type="arabicPeriod"/>
            </a:pPr>
            <a:endParaRPr lang="bg-BG" sz="2000" b="1" dirty="0"/>
          </a:p>
          <a:p>
            <a:pPr marL="1257300" lvl="2" indent="-342900">
              <a:buFontTx/>
              <a:buAutoNum type="arabicPeriod"/>
            </a:pPr>
            <a:endParaRPr lang="bg-BG" sz="2000" b="1" dirty="0" smtClean="0"/>
          </a:p>
          <a:p>
            <a:pPr marL="1257300" lvl="2" indent="-342900">
              <a:buFontTx/>
              <a:buAutoNum type="arabicPeriod"/>
            </a:pPr>
            <a:endParaRPr lang="bg-BG" sz="2000" b="1" dirty="0"/>
          </a:p>
          <a:p>
            <a:pPr marL="342900" indent="-342900" algn="ctr" eaLnBrk="0" hangingPunct="0"/>
            <a:endParaRPr lang="bg-BG" sz="2000" b="1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2273</TotalTime>
  <Words>69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Wingdings 2</vt:lpstr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</dc:title>
  <dc:creator>kdimitrov</dc:creator>
  <cp:lastModifiedBy>ladm</cp:lastModifiedBy>
  <cp:revision>104</cp:revision>
  <dcterms:created xsi:type="dcterms:W3CDTF">2009-11-13T12:52:38Z</dcterms:created>
  <dcterms:modified xsi:type="dcterms:W3CDTF">2019-11-15T18:35:56Z</dcterms:modified>
</cp:coreProperties>
</file>