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927743-CFE5-4CC3-9E5D-A17D6DF2E6EC}" type="datetimeFigureOut">
              <a:rPr lang="en-US"/>
              <a:pPr>
                <a:defRPr/>
              </a:pPr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875931-3771-4A4D-9E60-F6BCE9356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16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F1D-35EC-4452-9830-10A06DF4EE13}" type="datetimeFigureOut">
              <a:rPr lang="bg-BG"/>
              <a:pPr>
                <a:defRPr/>
              </a:pPr>
              <a:t>25.11.2019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4740-F620-4F0A-BC35-980C36CC702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EC3B-8A3F-4547-9BEA-D25B7D8CDDE9}" type="datetimeFigureOut">
              <a:rPr lang="bg-BG"/>
              <a:pPr>
                <a:defRPr/>
              </a:pPr>
              <a:t>25.11.2019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A32C-84AD-474D-B048-2B71D0AE830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53B2D-348A-4554-94E0-FD3F98C103CC}" type="datetimeFigureOut">
              <a:rPr lang="bg-BG"/>
              <a:pPr>
                <a:defRPr/>
              </a:pPr>
              <a:t>25.11.2019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5E9E-98E1-4967-9824-B2C934D8DCA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493B03-9D68-49BA-9A11-26ABBE233011}" type="datetimeFigureOut">
              <a:rPr lang="bg-BG"/>
              <a:pPr>
                <a:defRPr/>
              </a:pPr>
              <a:t>25.11.2019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C52FB5-E764-47CA-8809-F77F3EC00716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-353888" y="997496"/>
            <a:ext cx="9144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/>
            <a:r>
              <a:rPr lang="bg-BG" sz="3200" b="1" dirty="0" smtClean="0"/>
              <a:t>		</a:t>
            </a:r>
            <a:r>
              <a:rPr lang="en-US" sz="3200" b="1" dirty="0"/>
              <a:t>OB Session </a:t>
            </a:r>
            <a:r>
              <a:rPr lang="en-US" sz="3200" b="1" dirty="0" smtClean="0"/>
              <a:t>08</a:t>
            </a:r>
            <a:r>
              <a:rPr lang="bg-BG" sz="3200" dirty="0" smtClean="0"/>
              <a:t> </a:t>
            </a:r>
            <a:r>
              <a:rPr lang="en-US" sz="3200" b="1" i="1" dirty="0" smtClean="0"/>
              <a:t> </a:t>
            </a:r>
          </a:p>
          <a:p>
            <a:pPr marL="342900" indent="-342900" algn="ctr"/>
            <a:r>
              <a:rPr lang="en-US" sz="3200" b="1" i="1" dirty="0" smtClean="0"/>
              <a:t>Communication in Organizations</a:t>
            </a:r>
            <a:endParaRPr lang="bg-BG" sz="3200" b="1" i="1" dirty="0"/>
          </a:p>
          <a:p>
            <a:pPr marL="342900" indent="-342900" algn="ctr"/>
            <a:r>
              <a:rPr lang="en-US" sz="3200" i="1" dirty="0"/>
              <a:t>November </a:t>
            </a:r>
            <a:r>
              <a:rPr lang="en-US" sz="3200" i="1" dirty="0" smtClean="0"/>
              <a:t>28, 2019</a:t>
            </a:r>
            <a:endParaRPr lang="bg-BG" sz="3200" i="1" dirty="0"/>
          </a:p>
          <a:p>
            <a:pPr marL="342900" indent="-342900" algn="ctr"/>
            <a:r>
              <a:rPr lang="en-US" sz="3200" b="1" dirty="0">
                <a:solidFill>
                  <a:prstClr val="white"/>
                </a:solidFill>
              </a:rPr>
              <a:t>Schedule</a:t>
            </a:r>
            <a:endParaRPr lang="bg-BG" sz="3200" b="1" dirty="0">
              <a:solidFill>
                <a:prstClr val="white"/>
              </a:solidFill>
            </a:endParaRPr>
          </a:p>
          <a:p>
            <a:pPr marL="1257300" lvl="2" indent="-342900">
              <a:buFontTx/>
              <a:buAutoNum type="arabicPeriod"/>
            </a:pPr>
            <a:endParaRPr lang="en-US" sz="2000" b="1" dirty="0" smtClean="0"/>
          </a:p>
          <a:p>
            <a:pPr marL="1257300" lvl="2" indent="-342900">
              <a:buFontTx/>
              <a:buAutoNum type="arabicPeriod"/>
            </a:pPr>
            <a:endParaRPr lang="en-US" sz="2000" b="1" dirty="0"/>
          </a:p>
          <a:p>
            <a:pPr marL="1257300" lvl="2" indent="-342900">
              <a:buFontTx/>
              <a:buAutoNum type="arabicPeriod"/>
            </a:pPr>
            <a:r>
              <a:rPr lang="en-US" sz="2000" b="1" i="1" dirty="0"/>
              <a:t>Haley </a:t>
            </a:r>
            <a:r>
              <a:rPr lang="en-US" sz="2000" b="1" i="1" dirty="0" smtClean="0"/>
              <a:t>Comet </a:t>
            </a:r>
            <a:r>
              <a:rPr lang="en-US" sz="2000" b="1" dirty="0" smtClean="0"/>
              <a:t>– PPP, </a:t>
            </a:r>
            <a:r>
              <a:rPr lang="bg-BG" sz="2000" b="1" dirty="0" smtClean="0"/>
              <a:t>5</a:t>
            </a:r>
            <a:r>
              <a:rPr lang="en-US" sz="2000" b="1" dirty="0" smtClean="0"/>
              <a:t>’</a:t>
            </a:r>
          </a:p>
          <a:p>
            <a:pPr marL="1257300" lvl="2" indent="-342900">
              <a:buFontTx/>
              <a:buAutoNum type="arabicPeriod"/>
            </a:pPr>
            <a:r>
              <a:rPr lang="en-US" sz="2000" b="1" i="1" dirty="0" smtClean="0"/>
              <a:t>Communication </a:t>
            </a:r>
            <a:r>
              <a:rPr lang="en-US" sz="2000" b="1" i="1" dirty="0"/>
              <a:t>in </a:t>
            </a:r>
            <a:r>
              <a:rPr lang="en-US" sz="2000" b="1" i="1" dirty="0" smtClean="0"/>
              <a:t>Organizations </a:t>
            </a:r>
            <a:r>
              <a:rPr lang="en-US" sz="2000" b="1" dirty="0" smtClean="0"/>
              <a:t>– PPP, </a:t>
            </a:r>
            <a:r>
              <a:rPr lang="bg-BG" sz="2000" b="1" dirty="0" smtClean="0"/>
              <a:t>5</a:t>
            </a:r>
            <a:r>
              <a:rPr lang="en-US" sz="2000" b="1" dirty="0" smtClean="0"/>
              <a:t>0’</a:t>
            </a:r>
          </a:p>
          <a:p>
            <a:pPr marL="1257300" lvl="2" indent="-342900">
              <a:buFontTx/>
              <a:buAutoNum type="arabicPeriod"/>
            </a:pPr>
            <a:r>
              <a:rPr lang="en-US" sz="2000" b="1" i="1" dirty="0" smtClean="0"/>
              <a:t>The Doors to Rapport </a:t>
            </a:r>
            <a:r>
              <a:rPr lang="bg-BG" sz="2000" b="1" i="1" dirty="0" smtClean="0"/>
              <a:t>(</a:t>
            </a:r>
            <a:r>
              <a:rPr lang="en-US" sz="2000" b="1" i="1" dirty="0" smtClean="0"/>
              <a:t>psychological synchro in </a:t>
            </a:r>
            <a:r>
              <a:rPr lang="bg-BG" sz="2000" b="1" i="1" dirty="0" smtClean="0"/>
              <a:t> </a:t>
            </a:r>
            <a:r>
              <a:rPr lang="en-US" sz="2000" b="1" i="1" dirty="0" smtClean="0"/>
              <a:t>communication) </a:t>
            </a:r>
            <a:r>
              <a:rPr lang="bg-BG" sz="2000" b="1" i="1" dirty="0" smtClean="0"/>
              <a:t>– </a:t>
            </a:r>
            <a:r>
              <a:rPr lang="en-US" sz="2000" b="1" dirty="0" smtClean="0"/>
              <a:t>Video</a:t>
            </a:r>
            <a:r>
              <a:rPr lang="bg-BG" sz="2000" b="1" dirty="0" smtClean="0"/>
              <a:t>, 48’ </a:t>
            </a:r>
            <a:endParaRPr lang="en-US" sz="2000" b="1" dirty="0" smtClean="0"/>
          </a:p>
          <a:p>
            <a:pPr marL="1257300" lvl="2" indent="-342900">
              <a:buFontTx/>
              <a:buAutoNum type="arabicPeriod"/>
            </a:pPr>
            <a:r>
              <a:rPr lang="en-US" sz="2000" b="1" i="1" dirty="0" smtClean="0"/>
              <a:t>Alan Pease Body Language</a:t>
            </a:r>
            <a:r>
              <a:rPr lang="bg-BG" sz="2000" b="1" dirty="0" smtClean="0"/>
              <a:t>, </a:t>
            </a:r>
            <a:r>
              <a:rPr lang="en-US" sz="2000" b="1" dirty="0" smtClean="0"/>
              <a:t>Part I </a:t>
            </a:r>
            <a:r>
              <a:rPr lang="bg-BG" sz="2000" b="1" dirty="0" smtClean="0"/>
              <a:t>– </a:t>
            </a:r>
            <a:r>
              <a:rPr lang="en-US" sz="2000" b="1" dirty="0" smtClean="0"/>
              <a:t>Video and Discussion</a:t>
            </a:r>
            <a:r>
              <a:rPr lang="bg-BG" sz="2000" b="1" dirty="0" smtClean="0"/>
              <a:t>, 25’</a:t>
            </a:r>
            <a:endParaRPr lang="en-US" sz="2000" b="1" dirty="0" smtClean="0"/>
          </a:p>
          <a:p>
            <a:pPr marL="1257300" lvl="2" indent="-342900">
              <a:buFontTx/>
              <a:buAutoNum type="arabicPeriod"/>
            </a:pPr>
            <a:r>
              <a:rPr lang="en-US" sz="2000" b="1" i="1" dirty="0"/>
              <a:t>Alan Pease Body Language</a:t>
            </a:r>
            <a:r>
              <a:rPr lang="bg-BG" sz="2000" b="1" dirty="0" smtClean="0"/>
              <a:t>, </a:t>
            </a:r>
            <a:r>
              <a:rPr lang="en-US" sz="2000" b="1" dirty="0"/>
              <a:t>Part </a:t>
            </a:r>
            <a:r>
              <a:rPr lang="en-US" sz="2000" b="1" dirty="0" smtClean="0"/>
              <a:t>III </a:t>
            </a:r>
            <a:r>
              <a:rPr lang="bg-BG" sz="2000" b="1" dirty="0" smtClean="0"/>
              <a:t>– </a:t>
            </a:r>
            <a:r>
              <a:rPr lang="en-US" sz="2000" b="1" dirty="0"/>
              <a:t>Video and Discussion</a:t>
            </a:r>
            <a:r>
              <a:rPr lang="bg-BG" sz="2000" b="1" dirty="0" smtClean="0"/>
              <a:t>, 55’</a:t>
            </a:r>
          </a:p>
          <a:p>
            <a:pPr marL="1257300" lvl="2" indent="-342900">
              <a:buFontTx/>
              <a:buAutoNum type="arabicPeriod"/>
            </a:pPr>
            <a:endParaRPr lang="bg-BG" sz="2000" b="1" dirty="0"/>
          </a:p>
          <a:p>
            <a:pPr marL="1257300" lvl="2" indent="-342900"/>
            <a:endParaRPr lang="bg-BG" sz="2000" b="1" dirty="0"/>
          </a:p>
          <a:p>
            <a:pPr marL="342900" indent="-342900" algn="ctr" eaLnBrk="0" hangingPunct="0"/>
            <a:endParaRPr lang="bg-BG" sz="2000" b="1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1798</TotalTime>
  <Words>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 </dc:title>
  <dc:creator>kdimitrov</dc:creator>
  <cp:lastModifiedBy>ladm</cp:lastModifiedBy>
  <cp:revision>112</cp:revision>
  <dcterms:created xsi:type="dcterms:W3CDTF">2009-11-13T12:52:38Z</dcterms:created>
  <dcterms:modified xsi:type="dcterms:W3CDTF">2019-11-25T12:48:06Z</dcterms:modified>
</cp:coreProperties>
</file>