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2" r:id="rId3"/>
    <p:sldId id="265" r:id="rId4"/>
    <p:sldId id="263" r:id="rId5"/>
    <p:sldId id="266" r:id="rId6"/>
    <p:sldId id="267" r:id="rId7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0" autoAdjust="0"/>
    <p:restoredTop sz="94660"/>
  </p:normalViewPr>
  <p:slideViewPr>
    <p:cSldViewPr>
      <p:cViewPr varScale="1">
        <p:scale>
          <a:sx n="67" d="100"/>
          <a:sy n="67" d="100"/>
        </p:scale>
        <p:origin x="6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07DFC-9A94-49CA-A54A-340D1B0CD772}" type="datetimeFigureOut">
              <a:rPr lang="bg-BG"/>
              <a:pPr>
                <a:defRPr/>
              </a:pPr>
              <a:t>27.11.2019 г.</a:t>
            </a:fld>
            <a:endParaRPr lang="bg-BG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F4AF2-35B3-4B88-AB85-A156EC4D031D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7C334-156A-4F74-AE8B-6E72A75DDEC8}" type="datetimeFigureOut">
              <a:rPr lang="bg-BG"/>
              <a:pPr>
                <a:defRPr/>
              </a:pPr>
              <a:t>27.11.2019 г.</a:t>
            </a:fld>
            <a:endParaRPr lang="bg-BG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FF0F6-DC31-4BD8-89A9-8A0D5B79D0A9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FA836-A3A9-4773-AE07-7AC51045030E}" type="datetimeFigureOut">
              <a:rPr lang="bg-BG"/>
              <a:pPr>
                <a:defRPr/>
              </a:pPr>
              <a:t>27.11.2019 г.</a:t>
            </a:fld>
            <a:endParaRPr lang="bg-BG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F9FC0-C8A7-425F-A5BD-2849BA53AF33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8C4CD-4F8D-4D92-8E31-5A15227C3983}" type="datetimeFigureOut">
              <a:rPr lang="bg-BG"/>
              <a:pPr>
                <a:defRPr/>
              </a:pPr>
              <a:t>27.11.2019 г.</a:t>
            </a:fld>
            <a:endParaRPr lang="bg-BG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96A30-906A-4F3D-ADB0-B0CD49751BF6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7CBC5-B641-49B6-892B-43298CBF7516}" type="datetimeFigureOut">
              <a:rPr lang="bg-BG"/>
              <a:pPr>
                <a:defRPr/>
              </a:pPr>
              <a:t>27.11.2019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D92EA-5975-4B52-A7D2-F1C7366959AD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2FEAA-ED62-4BEC-9A04-B087D0BDFB1B}" type="datetimeFigureOut">
              <a:rPr lang="bg-BG"/>
              <a:pPr>
                <a:defRPr/>
              </a:pPr>
              <a:t>27.11.2019 г.</a:t>
            </a:fld>
            <a:endParaRPr lang="bg-BG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43524-94E4-44F0-84CB-7E25932E83DA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4BE9B-4729-4028-9377-64993B3BBD79}" type="datetimeFigureOut">
              <a:rPr lang="bg-BG"/>
              <a:pPr>
                <a:defRPr/>
              </a:pPr>
              <a:t>27.11.2019 г.</a:t>
            </a:fld>
            <a:endParaRPr lang="bg-BG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C652F-EF23-400F-B780-EE2994023FF4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6E9B1-40BC-492E-A42F-575B89B7A0A8}" type="datetimeFigureOut">
              <a:rPr lang="bg-BG"/>
              <a:pPr>
                <a:defRPr/>
              </a:pPr>
              <a:t>27.11.2019 г.</a:t>
            </a:fld>
            <a:endParaRPr lang="bg-BG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0C63C-9450-4817-9829-285953F2ED31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36C9C-787A-4B8D-A581-8FB2E4ACE997}" type="datetimeFigureOut">
              <a:rPr lang="bg-BG"/>
              <a:pPr>
                <a:defRPr/>
              </a:pPr>
              <a:t>27.11.2019 г.</a:t>
            </a:fld>
            <a:endParaRPr lang="bg-BG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A003E-54A6-4E4D-B913-AFE94F3F9DF2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00517-1739-43B6-9316-7CAC2AB31B52}" type="datetimeFigureOut">
              <a:rPr lang="bg-BG"/>
              <a:pPr>
                <a:defRPr/>
              </a:pPr>
              <a:t>27.11.2019 г.</a:t>
            </a:fld>
            <a:endParaRPr lang="bg-BG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24FC0-A36B-466F-9760-6B63A53A2010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90D13-7F31-40A9-ACFC-99B8778009F9}" type="datetimeFigureOut">
              <a:rPr lang="bg-BG"/>
              <a:pPr>
                <a:defRPr/>
              </a:pPr>
              <a:t>27.11.2019 г.</a:t>
            </a:fld>
            <a:endParaRPr lang="bg-BG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6DCBA-8BFD-423F-B04F-32AF93723202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49F6297-B3B2-486D-BC41-386D79EBDDAC}" type="datetimeFigureOut">
              <a:rPr lang="bg-BG"/>
              <a:pPr>
                <a:defRPr/>
              </a:pPr>
              <a:t>27.11.2019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CC54B7D-C911-47B0-AB42-4C910C6C64A2}" type="slidenum">
              <a:rPr lang="bg-BG"/>
              <a:pPr>
                <a:defRPr/>
              </a:pPr>
              <a:t>‹#›</a:t>
            </a:fld>
            <a:endParaRPr lang="bg-BG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4" r:id="rId2"/>
    <p:sldLayoutId id="214748367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4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916832"/>
            <a:ext cx="7851648" cy="2304256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000" dirty="0" smtClean="0">
                <a:effectLst/>
              </a:rPr>
              <a:t>"</a:t>
            </a:r>
            <a:r>
              <a:rPr lang="en-US" sz="6000" dirty="0">
                <a:effectLst/>
              </a:rPr>
              <a:t>Halley's Comet"</a:t>
            </a:r>
            <a:br>
              <a:rPr lang="en-US" sz="6000" dirty="0">
                <a:effectLst/>
              </a:rPr>
            </a:br>
            <a:r>
              <a:rPr lang="en-US" sz="6000" dirty="0">
                <a:effectLst/>
              </a:rPr>
              <a:t>Operation</a:t>
            </a:r>
            <a:r>
              <a:rPr lang="en-US" sz="6000" dirty="0" smtClean="0"/>
              <a:t>  </a:t>
            </a:r>
            <a:endParaRPr lang="bg-BG" sz="6000" dirty="0"/>
          </a:p>
        </p:txBody>
      </p:sp>
    </p:spTree>
  </p:cSld>
  <p:clrMapOvr>
    <a:masterClrMapping/>
  </p:clrMapOvr>
  <p:transition advTm="544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xfrm>
            <a:off x="0" y="764704"/>
            <a:ext cx="9144000" cy="5976664"/>
          </a:xfrm>
        </p:spPr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3400" dirty="0" smtClean="0"/>
              <a:t>	</a:t>
            </a:r>
            <a:r>
              <a:rPr lang="en-US" sz="3400" b="1" dirty="0" smtClean="0"/>
              <a:t>General</a:t>
            </a:r>
            <a:r>
              <a:rPr lang="en-US" sz="3400" dirty="0" smtClean="0"/>
              <a:t> </a:t>
            </a:r>
            <a:r>
              <a:rPr lang="en-US" sz="3400" dirty="0"/>
              <a:t>X issued </a:t>
            </a:r>
            <a:r>
              <a:rPr lang="en-US" sz="3400" dirty="0" smtClean="0"/>
              <a:t>the following oral </a:t>
            </a:r>
            <a:r>
              <a:rPr lang="en-US" sz="3400" dirty="0"/>
              <a:t>order </a:t>
            </a:r>
            <a:r>
              <a:rPr lang="en-US" sz="3400" dirty="0" smtClean="0"/>
              <a:t>to the </a:t>
            </a:r>
            <a:r>
              <a:rPr lang="en-US" sz="3400" b="1" dirty="0" smtClean="0"/>
              <a:t>Chief</a:t>
            </a:r>
            <a:r>
              <a:rPr lang="en-US" sz="3400" dirty="0" smtClean="0"/>
              <a:t> </a:t>
            </a:r>
            <a:r>
              <a:rPr lang="en-US" sz="3400" dirty="0"/>
              <a:t>of the battalion:</a:t>
            </a:r>
            <a:br>
              <a:rPr lang="en-US" sz="3400" dirty="0"/>
            </a:br>
            <a:r>
              <a:rPr lang="en-US" sz="3400" dirty="0" smtClean="0"/>
              <a:t>"</a:t>
            </a:r>
            <a:r>
              <a:rPr lang="bg-BG" sz="3400" dirty="0" smtClean="0"/>
              <a:t>А</a:t>
            </a:r>
            <a:r>
              <a:rPr lang="en-US" sz="3400" dirty="0" smtClean="0"/>
              <a:t>round </a:t>
            </a:r>
            <a:r>
              <a:rPr lang="bg-BG" sz="3400" dirty="0" smtClean="0"/>
              <a:t>8</a:t>
            </a:r>
            <a:r>
              <a:rPr lang="en-US" sz="3400" dirty="0" smtClean="0"/>
              <a:t>:00 </a:t>
            </a:r>
            <a:r>
              <a:rPr lang="en-US" sz="3400" dirty="0"/>
              <a:t>pm</a:t>
            </a:r>
            <a:r>
              <a:rPr lang="en-US" sz="3400" dirty="0" smtClean="0"/>
              <a:t>.</a:t>
            </a:r>
            <a:r>
              <a:rPr lang="bg-BG" sz="3400" dirty="0" smtClean="0"/>
              <a:t> </a:t>
            </a:r>
            <a:r>
              <a:rPr lang="en-US" sz="3400" dirty="0"/>
              <a:t>t</a:t>
            </a:r>
            <a:r>
              <a:rPr lang="en-US" sz="3400" dirty="0" smtClean="0"/>
              <a:t>omorrow nigh</a:t>
            </a:r>
            <a:r>
              <a:rPr lang="en-US" sz="3400" dirty="0"/>
              <a:t>t</a:t>
            </a:r>
            <a:r>
              <a:rPr lang="en-US" sz="3400" dirty="0" smtClean="0"/>
              <a:t>, </a:t>
            </a:r>
            <a:r>
              <a:rPr lang="en-US" sz="3400" dirty="0"/>
              <a:t>Halley's </a:t>
            </a:r>
            <a:r>
              <a:rPr lang="en-US" sz="3400" dirty="0" smtClean="0"/>
              <a:t>Comet will </a:t>
            </a:r>
            <a:r>
              <a:rPr lang="en-US" sz="3400" dirty="0"/>
              <a:t>be able to </a:t>
            </a:r>
            <a:r>
              <a:rPr lang="en-US" sz="3400" dirty="0" smtClean="0"/>
              <a:t>be observed - </a:t>
            </a:r>
            <a:r>
              <a:rPr lang="en-US" sz="3400" dirty="0"/>
              <a:t>a phenomenon that happens once every 75 years. All troops </a:t>
            </a:r>
            <a:r>
              <a:rPr lang="en-US" sz="3400" dirty="0" smtClean="0"/>
              <a:t>should be lined </a:t>
            </a:r>
            <a:r>
              <a:rPr lang="en-US" sz="3400" dirty="0"/>
              <a:t>up </a:t>
            </a:r>
            <a:r>
              <a:rPr lang="en-US" sz="3400" dirty="0" smtClean="0"/>
              <a:t>on </a:t>
            </a:r>
            <a:r>
              <a:rPr lang="en-US" sz="3400" dirty="0"/>
              <a:t>the parade ground. I will explain this rare phenomenon. If it is cloudy and raining, we can not observe anything. </a:t>
            </a:r>
            <a:r>
              <a:rPr lang="en-US" sz="3400" dirty="0" smtClean="0"/>
              <a:t>Gather </a:t>
            </a:r>
            <a:r>
              <a:rPr lang="en-US" sz="3400" dirty="0"/>
              <a:t>the troops in </a:t>
            </a:r>
            <a:r>
              <a:rPr lang="en-US" sz="3400" dirty="0" smtClean="0"/>
              <a:t>the cinema theater</a:t>
            </a:r>
            <a:r>
              <a:rPr lang="en-US" sz="3400" dirty="0"/>
              <a:t>, where </a:t>
            </a:r>
            <a:r>
              <a:rPr lang="en-US" sz="3400" dirty="0" smtClean="0"/>
              <a:t>there will be screening of documentaries </a:t>
            </a:r>
            <a:r>
              <a:rPr lang="en-US" sz="3400" dirty="0"/>
              <a:t>about the comet</a:t>
            </a:r>
            <a:r>
              <a:rPr lang="en-US" sz="3400" dirty="0" smtClean="0"/>
              <a:t>."</a:t>
            </a:r>
            <a:endParaRPr lang="en-US" sz="3400" b="1" i="1" dirty="0" smtClean="0"/>
          </a:p>
        </p:txBody>
      </p:sp>
    </p:spTree>
  </p:cSld>
  <p:clrMapOvr>
    <a:masterClrMapping/>
  </p:clrMapOvr>
  <p:transition advTm="28714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xfrm>
            <a:off x="35784" y="980728"/>
            <a:ext cx="8863474" cy="5616624"/>
          </a:xfrm>
        </p:spPr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bg-BG" sz="2400" dirty="0" smtClean="0"/>
              <a:t> </a:t>
            </a:r>
            <a:r>
              <a:rPr lang="en-US" sz="2400" dirty="0" smtClean="0"/>
              <a:t>	</a:t>
            </a:r>
            <a:r>
              <a:rPr lang="en-US" sz="4000" dirty="0"/>
              <a:t> The </a:t>
            </a:r>
            <a:r>
              <a:rPr lang="en-US" sz="4000" b="1" dirty="0" smtClean="0"/>
              <a:t>Chief </a:t>
            </a:r>
            <a:r>
              <a:rPr lang="en-US" sz="4000" dirty="0" smtClean="0"/>
              <a:t>of </a:t>
            </a:r>
            <a:r>
              <a:rPr lang="en-US" sz="4000" dirty="0"/>
              <a:t>the battalion </a:t>
            </a:r>
            <a:r>
              <a:rPr lang="en-US" sz="4000" dirty="0" smtClean="0"/>
              <a:t>told the </a:t>
            </a:r>
            <a:r>
              <a:rPr lang="en-US" sz="4000" b="1" dirty="0" smtClean="0"/>
              <a:t>Commander</a:t>
            </a:r>
            <a:r>
              <a:rPr lang="en-US" sz="4000" dirty="0" smtClean="0"/>
              <a:t> </a:t>
            </a:r>
            <a:r>
              <a:rPr lang="en-US" sz="4000" dirty="0"/>
              <a:t>of the </a:t>
            </a:r>
            <a:r>
              <a:rPr lang="en-US" sz="4000" dirty="0" smtClean="0"/>
              <a:t>unit:</a:t>
            </a:r>
            <a:endParaRPr lang="en-US" sz="4000" dirty="0"/>
          </a:p>
          <a:p>
            <a:pPr>
              <a:spcAft>
                <a:spcPts val="1200"/>
              </a:spcAft>
              <a:buNone/>
            </a:pPr>
            <a:r>
              <a:rPr lang="en-US" sz="3600" dirty="0" smtClean="0"/>
              <a:t>  "</a:t>
            </a:r>
            <a:r>
              <a:rPr lang="en-US" sz="3600" dirty="0"/>
              <a:t>By order of the </a:t>
            </a:r>
            <a:r>
              <a:rPr lang="en-US" sz="3600" b="1" dirty="0" smtClean="0"/>
              <a:t>General</a:t>
            </a:r>
            <a:r>
              <a:rPr lang="en-US" sz="3600" dirty="0" smtClean="0"/>
              <a:t>, tomorrow </a:t>
            </a:r>
            <a:r>
              <a:rPr lang="en-US" sz="3600" dirty="0"/>
              <a:t>at </a:t>
            </a:r>
            <a:r>
              <a:rPr lang="en-US" sz="3600" dirty="0" smtClean="0"/>
              <a:t>8.00 pm</a:t>
            </a:r>
            <a:r>
              <a:rPr lang="en-US" sz="3600" dirty="0"/>
              <a:t>., Halley's Comet will appear over the territory of the division. If it rains, all the soldiers </a:t>
            </a:r>
            <a:r>
              <a:rPr lang="en-US" sz="3600" dirty="0" smtClean="0"/>
              <a:t>are ordered </a:t>
            </a:r>
            <a:r>
              <a:rPr lang="en-US" sz="3600" dirty="0"/>
              <a:t>to head to the </a:t>
            </a:r>
            <a:r>
              <a:rPr lang="en-US" sz="3600" dirty="0" smtClean="0"/>
              <a:t>cinema theater </a:t>
            </a:r>
            <a:r>
              <a:rPr lang="en-US" sz="3600" dirty="0"/>
              <a:t>where </a:t>
            </a:r>
            <a:r>
              <a:rPr lang="en-US" sz="3600" dirty="0" smtClean="0"/>
              <a:t>this </a:t>
            </a:r>
            <a:r>
              <a:rPr lang="en-US" sz="3600" dirty="0"/>
              <a:t>rare </a:t>
            </a:r>
            <a:r>
              <a:rPr lang="en-US" sz="3600" dirty="0" smtClean="0"/>
              <a:t>phenomenon</a:t>
            </a:r>
            <a:r>
              <a:rPr lang="en-US" sz="3600" dirty="0"/>
              <a:t> will take place</a:t>
            </a:r>
            <a:r>
              <a:rPr lang="en-US" sz="3600" dirty="0" smtClean="0"/>
              <a:t>, </a:t>
            </a:r>
            <a:r>
              <a:rPr lang="en-US" sz="3600" dirty="0"/>
              <a:t>something that happens every 75 years. "</a:t>
            </a:r>
            <a:endParaRPr lang="bg-BG" sz="3600" dirty="0" smtClean="0"/>
          </a:p>
          <a:p>
            <a:pPr>
              <a:buNone/>
            </a:pPr>
            <a:r>
              <a:rPr lang="bg-BG" dirty="0" smtClean="0"/>
              <a:t> </a:t>
            </a:r>
          </a:p>
          <a:p>
            <a:pPr>
              <a:buNone/>
            </a:pPr>
            <a:r>
              <a:rPr lang="bg-BG" dirty="0" smtClean="0"/>
              <a:t> 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776207054"/>
      </p:ext>
    </p:extLst>
  </p:cSld>
  <p:clrMapOvr>
    <a:masterClrMapping/>
  </p:clrMapOvr>
  <p:transition advTm="21204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xfrm>
            <a:off x="174034" y="1340768"/>
            <a:ext cx="8969965" cy="5256583"/>
          </a:xfrm>
        </p:spPr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3600" dirty="0" smtClean="0"/>
              <a:t>  The </a:t>
            </a:r>
            <a:r>
              <a:rPr lang="en-US" sz="3600" b="1" dirty="0" smtClean="0"/>
              <a:t>Commander</a:t>
            </a:r>
            <a:r>
              <a:rPr lang="en-US" sz="3600" dirty="0" smtClean="0"/>
              <a:t> </a:t>
            </a:r>
            <a:r>
              <a:rPr lang="en-US" sz="3600" dirty="0"/>
              <a:t>of the unit </a:t>
            </a:r>
            <a:r>
              <a:rPr lang="en-US" sz="3600" dirty="0" smtClean="0"/>
              <a:t>transmitted  to the </a:t>
            </a:r>
            <a:r>
              <a:rPr lang="en-US" sz="3600" b="1" dirty="0" smtClean="0"/>
              <a:t>Major</a:t>
            </a:r>
            <a:r>
              <a:rPr lang="en-US" sz="3600" dirty="0" smtClean="0"/>
              <a:t> </a:t>
            </a:r>
            <a:r>
              <a:rPr lang="en-US" sz="3600" b="1" dirty="0" smtClean="0"/>
              <a:t>on Duty</a:t>
            </a:r>
            <a:r>
              <a:rPr lang="en-US" sz="3600" dirty="0" smtClean="0"/>
              <a:t>: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  "By order of the </a:t>
            </a:r>
            <a:r>
              <a:rPr lang="en-US" sz="3600" b="1" dirty="0" smtClean="0"/>
              <a:t>General</a:t>
            </a:r>
            <a:r>
              <a:rPr lang="en-US" sz="3600" dirty="0" smtClean="0"/>
              <a:t>, tomorrow </a:t>
            </a:r>
            <a:r>
              <a:rPr lang="en-US" sz="3600" dirty="0"/>
              <a:t>evening at 20.00. </a:t>
            </a:r>
            <a:r>
              <a:rPr lang="en-US" sz="3600" dirty="0" smtClean="0"/>
              <a:t>phenomenal </a:t>
            </a:r>
            <a:r>
              <a:rPr lang="en-US" sz="3600" dirty="0"/>
              <a:t>Halley's Comet will appear in </a:t>
            </a:r>
            <a:r>
              <a:rPr lang="en-US" sz="3600" dirty="0" smtClean="0"/>
              <a:t>the theater. </a:t>
            </a:r>
            <a:r>
              <a:rPr lang="en-US" sz="3600" dirty="0"/>
              <a:t>All soldiers must be present. If it </a:t>
            </a:r>
            <a:r>
              <a:rPr lang="en-US" sz="3600" dirty="0" smtClean="0"/>
              <a:t>rains, </a:t>
            </a:r>
            <a:r>
              <a:rPr lang="en-US" sz="3600" dirty="0"/>
              <a:t>the general will issue another order, something that happens once every 75 years. "</a:t>
            </a:r>
          </a:p>
          <a:p>
            <a:pPr>
              <a:spcAft>
                <a:spcPts val="1200"/>
              </a:spcAft>
              <a:buNone/>
            </a:pPr>
            <a:endParaRPr lang="bg-BG" sz="3600" dirty="0" smtClean="0"/>
          </a:p>
          <a:p>
            <a:pPr>
              <a:buNone/>
            </a:pPr>
            <a:r>
              <a:rPr lang="bg-BG" sz="2400" dirty="0" smtClean="0"/>
              <a:t> </a:t>
            </a:r>
            <a:r>
              <a:rPr lang="en-US" sz="2400" dirty="0" smtClean="0"/>
              <a:t>	</a:t>
            </a:r>
            <a:endParaRPr lang="en-US" b="1" i="1" dirty="0" smtClean="0"/>
          </a:p>
        </p:txBody>
      </p:sp>
    </p:spTree>
  </p:cSld>
  <p:clrMapOvr>
    <a:masterClrMapping/>
  </p:clrMapOvr>
  <p:transition advTm="1953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xfrm>
            <a:off x="179512" y="1196752"/>
            <a:ext cx="8712968" cy="6021289"/>
          </a:xfrm>
        </p:spPr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b="1" dirty="0" smtClean="0"/>
              <a:t>	</a:t>
            </a:r>
            <a:r>
              <a:rPr lang="en-US" sz="3600" dirty="0" smtClean="0"/>
              <a:t>The </a:t>
            </a:r>
            <a:r>
              <a:rPr lang="en-US" sz="3600" b="1" dirty="0" smtClean="0"/>
              <a:t>Major</a:t>
            </a:r>
            <a:r>
              <a:rPr lang="en-US" sz="3600" dirty="0" smtClean="0"/>
              <a:t> </a:t>
            </a:r>
            <a:r>
              <a:rPr lang="en-US" sz="3600" b="1" dirty="0" smtClean="0"/>
              <a:t>on Duty </a:t>
            </a:r>
            <a:r>
              <a:rPr lang="en-US" sz="3600" dirty="0" smtClean="0"/>
              <a:t>forwarded to the </a:t>
            </a:r>
            <a:r>
              <a:rPr lang="en-US" sz="3600" b="1" dirty="0" smtClean="0"/>
              <a:t>Sergeant</a:t>
            </a:r>
            <a:r>
              <a:rPr lang="en-US" sz="3600" dirty="0" smtClean="0"/>
              <a:t>: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"Tomorrow at </a:t>
            </a:r>
            <a:r>
              <a:rPr lang="en-US" sz="3600" dirty="0" smtClean="0"/>
              <a:t>8:00 pm. </a:t>
            </a:r>
            <a:r>
              <a:rPr lang="en-US" sz="3600" dirty="0"/>
              <a:t>The </a:t>
            </a:r>
            <a:r>
              <a:rPr lang="en-US" sz="3600" b="1" dirty="0" smtClean="0"/>
              <a:t>General</a:t>
            </a:r>
            <a:r>
              <a:rPr lang="en-US" sz="3600" dirty="0" smtClean="0"/>
              <a:t> </a:t>
            </a:r>
            <a:r>
              <a:rPr lang="en-US" sz="3600" dirty="0"/>
              <a:t>will appear at the theater, accompanied by Halley's Comet, something that happens every 75 years. If it rains, the general will bring the comet </a:t>
            </a:r>
            <a:r>
              <a:rPr lang="en-US" sz="3600" dirty="0" smtClean="0"/>
              <a:t>to the </a:t>
            </a:r>
            <a:r>
              <a:rPr lang="en-US" sz="3600" dirty="0"/>
              <a:t>parade ground. All soldiers must be present. "</a:t>
            </a:r>
          </a:p>
          <a:p>
            <a:pPr>
              <a:spcAft>
                <a:spcPts val="1200"/>
              </a:spcAft>
              <a:buNone/>
            </a:pPr>
            <a:endParaRPr lang="bg-BG" sz="3600" dirty="0" smtClean="0"/>
          </a:p>
          <a:p>
            <a:pPr>
              <a:buNone/>
            </a:pPr>
            <a:r>
              <a:rPr lang="bg-BG" sz="2400" dirty="0" smtClean="0"/>
              <a:t> </a:t>
            </a:r>
            <a:r>
              <a:rPr lang="en-US" sz="2400" dirty="0" smtClean="0"/>
              <a:t>	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727010359"/>
      </p:ext>
    </p:extLst>
  </p:cSld>
  <p:clrMapOvr>
    <a:masterClrMapping/>
  </p:clrMapOvr>
  <p:transition advTm="192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xfrm>
            <a:off x="395536" y="836712"/>
            <a:ext cx="8496944" cy="5400600"/>
          </a:xfrm>
        </p:spPr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b="1" dirty="0" smtClean="0"/>
              <a:t>	</a:t>
            </a:r>
            <a:r>
              <a:rPr lang="en-US" sz="3600" dirty="0" smtClean="0"/>
              <a:t>The </a:t>
            </a:r>
            <a:r>
              <a:rPr lang="en-US" sz="3600" b="1" dirty="0" smtClean="0"/>
              <a:t>Sergeant </a:t>
            </a:r>
            <a:r>
              <a:rPr lang="en-US" sz="3600" dirty="0" smtClean="0"/>
              <a:t>transmitted to the </a:t>
            </a:r>
            <a:r>
              <a:rPr lang="en-US" sz="3600" b="1" dirty="0" smtClean="0"/>
              <a:t>soldiers</a:t>
            </a:r>
            <a:r>
              <a:rPr lang="en-US" sz="3600" dirty="0" smtClean="0"/>
              <a:t>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"Tomorrow </a:t>
            </a:r>
            <a:r>
              <a:rPr lang="en-US" sz="3600" dirty="0"/>
              <a:t>at 8.00 pm., </a:t>
            </a:r>
            <a:r>
              <a:rPr lang="en-US" sz="3600" dirty="0" smtClean="0"/>
              <a:t>when it rains the 75-year-old </a:t>
            </a:r>
            <a:r>
              <a:rPr lang="en-US" sz="3600" b="1" dirty="0" smtClean="0"/>
              <a:t>General Halley</a:t>
            </a:r>
            <a:r>
              <a:rPr lang="en-US" sz="3600" dirty="0" smtClean="0"/>
              <a:t>, accompanied by </a:t>
            </a:r>
            <a:r>
              <a:rPr lang="en-US" sz="3600" b="1" dirty="0" smtClean="0"/>
              <a:t>General X </a:t>
            </a:r>
            <a:r>
              <a:rPr lang="en-US" sz="3600" dirty="0" smtClean="0"/>
              <a:t>and his </a:t>
            </a:r>
            <a:r>
              <a:rPr lang="en-US" sz="3600" dirty="0"/>
              <a:t>comet</a:t>
            </a:r>
            <a:r>
              <a:rPr lang="en-US" sz="3600" dirty="0" smtClean="0"/>
              <a:t>, will go the route from the parade ground to the cinema theater. All </a:t>
            </a:r>
            <a:r>
              <a:rPr lang="en-US" sz="3600" b="1" dirty="0" smtClean="0"/>
              <a:t>soldiers</a:t>
            </a:r>
            <a:r>
              <a:rPr lang="en-US" sz="3600" dirty="0" smtClean="0"/>
              <a:t> must be lined up to meet them."</a:t>
            </a:r>
          </a:p>
          <a:p>
            <a:pPr>
              <a:spcAft>
                <a:spcPts val="1200"/>
              </a:spcAft>
              <a:buNone/>
            </a:pPr>
            <a:endParaRPr lang="en-US" sz="36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260149482"/>
      </p:ext>
    </p:extLst>
  </p:cSld>
  <p:clrMapOvr>
    <a:masterClrMapping/>
  </p:clrMapOvr>
  <p:transition advTm="19065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282</TotalTime>
  <Words>17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Constantia</vt:lpstr>
      <vt:lpstr>Wingdings 2</vt:lpstr>
      <vt:lpstr>Flow</vt:lpstr>
      <vt:lpstr>"Halley's Comet" Operation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KIT-402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Peter Drucker’s Quotes   </dc:title>
  <dc:creator>kdimitrov</dc:creator>
  <cp:lastModifiedBy>ladm</cp:lastModifiedBy>
  <cp:revision>25</cp:revision>
  <dcterms:created xsi:type="dcterms:W3CDTF">2009-12-17T11:59:55Z</dcterms:created>
  <dcterms:modified xsi:type="dcterms:W3CDTF">2019-11-27T11:13:59Z</dcterms:modified>
</cp:coreProperties>
</file>