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927743-CFE5-4CC3-9E5D-A17D6DF2E6EC}" type="datetimeFigureOut">
              <a:rPr lang="en-US"/>
              <a:pPr>
                <a:defRPr/>
              </a:pPr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875931-3771-4A4D-9E60-F6BCE9356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82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0F1D-35EC-4452-9830-10A06DF4EE13}" type="datetimeFigureOut">
              <a:rPr lang="bg-BG"/>
              <a:pPr>
                <a:defRPr/>
              </a:pPr>
              <a:t>28.11.2019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4740-F620-4F0A-BC35-980C36CC702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EC3B-8A3F-4547-9BEA-D25B7D8CDDE9}" type="datetimeFigureOut">
              <a:rPr lang="bg-BG"/>
              <a:pPr>
                <a:defRPr/>
              </a:pPr>
              <a:t>28.11.2019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A32C-84AD-474D-B048-2B71D0AE830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53B2D-348A-4554-94E0-FD3F98C103CC}" type="datetimeFigureOut">
              <a:rPr lang="bg-BG"/>
              <a:pPr>
                <a:defRPr/>
              </a:pPr>
              <a:t>28.11.2019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5E9E-98E1-4967-9824-B2C934D8DCA9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493B03-9D68-49BA-9A11-26ABBE233011}" type="datetimeFigureOut">
              <a:rPr lang="bg-BG"/>
              <a:pPr>
                <a:defRPr/>
              </a:pPr>
              <a:t>28.11.2019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C52FB5-E764-47CA-8809-F77F3EC00716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0" y="1371545"/>
            <a:ext cx="8964488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en-US" sz="3600" b="1" dirty="0" smtClean="0"/>
              <a:t>Important Dates</a:t>
            </a:r>
          </a:p>
          <a:p>
            <a:pPr marL="342900" indent="-342900" algn="ctr"/>
            <a:endParaRPr lang="bg-BG" sz="3600" b="1" dirty="0" smtClean="0"/>
          </a:p>
          <a:p>
            <a:pPr marL="342900" indent="-342900" algn="ctr"/>
            <a:endParaRPr lang="bg-BG" sz="1000" dirty="0"/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smtClean="0"/>
              <a:t>19.01.2018 </a:t>
            </a:r>
            <a:r>
              <a:rPr lang="en-US" sz="2000" b="1" dirty="0"/>
              <a:t>г. </a:t>
            </a:r>
            <a:r>
              <a:rPr lang="en-GB" sz="2000" b="1" dirty="0"/>
              <a:t>– </a:t>
            </a:r>
            <a:r>
              <a:rPr lang="en-US" sz="2000" b="1" smtClean="0"/>
              <a:t>Comments Deadline</a:t>
            </a:r>
            <a:endParaRPr lang="en-US" sz="2000" b="1" dirty="0"/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smtClean="0"/>
              <a:t>12.01.2018 </a:t>
            </a:r>
            <a:r>
              <a:rPr lang="en-US" sz="2000" b="1" dirty="0"/>
              <a:t>г. </a:t>
            </a:r>
            <a:r>
              <a:rPr lang="en-GB" sz="2000" b="1" dirty="0"/>
              <a:t>– </a:t>
            </a:r>
            <a:r>
              <a:rPr lang="en-US" sz="2000" b="1" dirty="0"/>
              <a:t>Essays </a:t>
            </a:r>
            <a:r>
              <a:rPr lang="en-US" sz="2000" b="1" dirty="0" err="1" smtClean="0"/>
              <a:t>BonusDeadline</a:t>
            </a:r>
            <a:endParaRPr lang="en-US" sz="2000" b="1" dirty="0"/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smtClean="0"/>
              <a:t>19.0</a:t>
            </a:r>
            <a:r>
              <a:rPr lang="bg-BG" sz="2000" b="1" dirty="0"/>
              <a:t>1</a:t>
            </a:r>
            <a:r>
              <a:rPr lang="en-US" sz="2000" b="1" dirty="0" smtClean="0"/>
              <a:t>.2018 </a:t>
            </a:r>
            <a:r>
              <a:rPr lang="en-US" sz="2000" b="1" dirty="0"/>
              <a:t>г. </a:t>
            </a:r>
            <a:r>
              <a:rPr lang="en-GB" sz="2000" b="1" dirty="0"/>
              <a:t>– </a:t>
            </a:r>
            <a:r>
              <a:rPr lang="en-US" sz="2000" b="1" dirty="0" smtClean="0"/>
              <a:t>Essays Final Deadline</a:t>
            </a:r>
            <a:endParaRPr lang="en-US" sz="2000" b="1" dirty="0"/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b="1" dirty="0" smtClean="0"/>
              <a:t>23.01.2018 </a:t>
            </a:r>
            <a:r>
              <a:rPr lang="en-GB" sz="2000" b="1" dirty="0"/>
              <a:t>г. – </a:t>
            </a:r>
            <a:r>
              <a:rPr lang="en-US" sz="2000" b="1" dirty="0" smtClean="0"/>
              <a:t>Exam</a:t>
            </a:r>
            <a:r>
              <a:rPr lang="en-GB" sz="2000" b="1" dirty="0" smtClean="0"/>
              <a:t>-18:00, C Hall, Block </a:t>
            </a:r>
            <a:r>
              <a:rPr lang="en-GB" sz="2000" b="1" dirty="0"/>
              <a:t>2</a:t>
            </a:r>
            <a:endParaRPr lang="en-US" sz="2000" b="1" dirty="0"/>
          </a:p>
          <a:p>
            <a:pPr marL="1257300" lvl="2" indent="-342900">
              <a:buFontTx/>
              <a:buAutoNum type="arabicPeriod"/>
            </a:pPr>
            <a:endParaRPr lang="en-US" sz="2000" b="1" dirty="0" smtClean="0"/>
          </a:p>
          <a:p>
            <a:pPr marL="1257300" lvl="2" indent="-342900"/>
            <a:endParaRPr lang="bg-BG" sz="2000" b="1" dirty="0" smtClean="0"/>
          </a:p>
          <a:p>
            <a:pPr marL="800100" lvl="1" indent="-342900"/>
            <a:r>
              <a:rPr lang="bg-BG" sz="2000" b="1" dirty="0" smtClean="0"/>
              <a:t>	</a:t>
            </a:r>
            <a:r>
              <a:rPr lang="en-US" sz="2000" b="1" dirty="0" smtClean="0"/>
              <a:t>Christmas Vacation:</a:t>
            </a:r>
            <a:r>
              <a:rPr lang="bg-BG" sz="2000" b="1" dirty="0" smtClean="0"/>
              <a:t> 24.12.201</a:t>
            </a:r>
            <a:r>
              <a:rPr lang="en-US" sz="2000" b="1" dirty="0" smtClean="0"/>
              <a:t>9 - </a:t>
            </a:r>
            <a:r>
              <a:rPr lang="bg-BG" sz="2000" b="1" dirty="0" smtClean="0"/>
              <a:t>0</a:t>
            </a:r>
            <a:r>
              <a:rPr lang="en-US" sz="2000" b="1" dirty="0" smtClean="0"/>
              <a:t>2</a:t>
            </a:r>
            <a:r>
              <a:rPr lang="bg-BG" sz="2000" b="1" dirty="0" smtClean="0"/>
              <a:t>.01.20</a:t>
            </a:r>
            <a:r>
              <a:rPr lang="en-US" sz="2000" b="1" dirty="0" smtClean="0"/>
              <a:t>20</a:t>
            </a:r>
            <a:endParaRPr lang="bg-BG" sz="2000" b="1" dirty="0" smtClean="0"/>
          </a:p>
          <a:p>
            <a:pPr marL="800100" lvl="1" indent="-342900"/>
            <a:r>
              <a:rPr lang="bg-BG" sz="2000" b="1" dirty="0" smtClean="0"/>
              <a:t>	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1528</TotalTime>
  <Words>35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ladm</cp:lastModifiedBy>
  <cp:revision>115</cp:revision>
  <dcterms:created xsi:type="dcterms:W3CDTF">2009-11-13T12:52:38Z</dcterms:created>
  <dcterms:modified xsi:type="dcterms:W3CDTF">2019-11-28T16:42:32Z</dcterms:modified>
</cp:coreProperties>
</file>