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927743-CFE5-4CC3-9E5D-A17D6DF2E6EC}" type="datetimeFigureOut">
              <a:rPr lang="en-US"/>
              <a:pPr>
                <a:defRPr/>
              </a:pPr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75931-3771-4A4D-9E60-F6BCE9356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95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F1D-35EC-4452-9830-10A06DF4EE13}" type="datetimeFigureOut">
              <a:rPr lang="bg-BG"/>
              <a:pPr>
                <a:defRPr/>
              </a:pPr>
              <a:t>20.12.2019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4740-F620-4F0A-BC35-980C36CC702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EC3B-8A3F-4547-9BEA-D25B7D8CDDE9}" type="datetimeFigureOut">
              <a:rPr lang="bg-BG"/>
              <a:pPr>
                <a:defRPr/>
              </a:pPr>
              <a:t>20.12.2019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A32C-84AD-474D-B048-2B71D0AE830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3B2D-348A-4554-94E0-FD3F98C103CC}" type="datetimeFigureOut">
              <a:rPr lang="bg-BG"/>
              <a:pPr>
                <a:defRPr/>
              </a:pPr>
              <a:t>20.12.2019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5E9E-98E1-4967-9824-B2C934D8DCA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493B03-9D68-49BA-9A11-26ABBE233011}" type="datetimeFigureOut">
              <a:rPr lang="bg-BG"/>
              <a:pPr>
                <a:defRPr/>
              </a:pPr>
              <a:t>20.12.2019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C52FB5-E764-47CA-8809-F77F3EC00716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3676" y="980728"/>
            <a:ext cx="9144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/>
            <a:r>
              <a:rPr lang="bg-BG" sz="3200" b="1" dirty="0"/>
              <a:t>Занятие по Организационно поведение</a:t>
            </a:r>
            <a:r>
              <a:rPr lang="bg-BG" sz="2800" dirty="0"/>
              <a:t> </a:t>
            </a:r>
            <a:r>
              <a:rPr lang="bg-BG" sz="2800" dirty="0" smtClean="0"/>
              <a:t>20</a:t>
            </a:r>
            <a:r>
              <a:rPr lang="bg-BG" sz="2800" dirty="0" smtClean="0"/>
              <a:t>/1</a:t>
            </a:r>
            <a:r>
              <a:rPr lang="en-US" sz="2800" dirty="0" smtClean="0"/>
              <a:t>2</a:t>
            </a:r>
            <a:r>
              <a:rPr lang="bg-BG" sz="2800" dirty="0" smtClean="0"/>
              <a:t>/201</a:t>
            </a:r>
            <a:r>
              <a:rPr lang="en-US" sz="2800" dirty="0"/>
              <a:t>9</a:t>
            </a:r>
            <a:r>
              <a:rPr lang="bg-BG" sz="2800" dirty="0" smtClean="0"/>
              <a:t> </a:t>
            </a:r>
            <a:r>
              <a:rPr lang="bg-BG" sz="2800" dirty="0"/>
              <a:t>г.</a:t>
            </a:r>
          </a:p>
          <a:p>
            <a:pPr marL="342900" indent="-342900" algn="ctr"/>
            <a:r>
              <a:rPr lang="bg-BG" sz="3200" b="1" dirty="0"/>
              <a:t>Групова динамика и</a:t>
            </a:r>
            <a:r>
              <a:rPr lang="en-US" sz="3200" b="1" dirty="0"/>
              <a:t> </a:t>
            </a:r>
            <a:r>
              <a:rPr lang="bg-BG" sz="3200" b="1" dirty="0"/>
              <a:t>работни екипи</a:t>
            </a:r>
            <a:endParaRPr lang="bg-BG" sz="3200" dirty="0"/>
          </a:p>
          <a:p>
            <a:pPr marL="342900" indent="-342900" algn="ctr"/>
            <a:r>
              <a:rPr lang="bg-BG" sz="3200" b="1" dirty="0" smtClean="0"/>
              <a:t>План</a:t>
            </a:r>
            <a:endParaRPr lang="en-US" sz="3200" b="1" dirty="0"/>
          </a:p>
          <a:p>
            <a:pPr marL="342900" indent="-342900" algn="ctr"/>
            <a:endParaRPr lang="en-US" sz="2000" b="1" dirty="0" smtClean="0"/>
          </a:p>
          <a:p>
            <a:pPr marL="342900" indent="-342900" algn="ctr"/>
            <a:endParaRPr lang="en-US" sz="2000" b="1" dirty="0"/>
          </a:p>
          <a:p>
            <a:pPr marL="800100" lvl="1" indent="-342900">
              <a:spcAft>
                <a:spcPts val="600"/>
              </a:spcAft>
              <a:buFontTx/>
              <a:buAutoNum type="arabicPeriod"/>
            </a:pPr>
            <a:r>
              <a:rPr lang="bg-BG" sz="2000" b="1" i="1" dirty="0" smtClean="0"/>
              <a:t>Важни дати – </a:t>
            </a:r>
            <a:r>
              <a:rPr lang="bg-BG" sz="2000" b="1" dirty="0" smtClean="0"/>
              <a:t>слайд, </a:t>
            </a:r>
            <a:r>
              <a:rPr lang="bg-BG" sz="2000" b="1" i="1" dirty="0" smtClean="0"/>
              <a:t>5‘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Tx/>
              <a:buAutoNum type="arabicPeriod"/>
            </a:pPr>
            <a:r>
              <a:rPr lang="bg-BG" sz="2000" b="1" i="1" dirty="0" smtClean="0"/>
              <a:t>Групова динамика и</a:t>
            </a:r>
            <a:r>
              <a:rPr lang="en-US" sz="2000" b="1" i="1" dirty="0" smtClean="0"/>
              <a:t> </a:t>
            </a:r>
            <a:r>
              <a:rPr lang="bg-BG" sz="2000" b="1" i="1" dirty="0" smtClean="0"/>
              <a:t>работни екипи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– </a:t>
            </a:r>
            <a:r>
              <a:rPr lang="bg-BG" sz="2000" b="1" dirty="0" smtClean="0"/>
              <a:t>презентация</a:t>
            </a:r>
            <a:r>
              <a:rPr lang="en-US" sz="2000" b="1" dirty="0" smtClean="0"/>
              <a:t>, 30’</a:t>
            </a:r>
          </a:p>
          <a:p>
            <a:pPr marL="800100" lvl="1" indent="-342900">
              <a:spcAft>
                <a:spcPts val="600"/>
              </a:spcAft>
              <a:buFontTx/>
              <a:buAutoNum type="arabicPeriod"/>
            </a:pPr>
            <a:r>
              <a:rPr lang="bg-BG" sz="2000" b="1" i="1" dirty="0" err="1" smtClean="0"/>
              <a:t>Спрингфийлд</a:t>
            </a:r>
            <a:r>
              <a:rPr lang="bg-BG" sz="2000" b="1" i="1" dirty="0" smtClean="0"/>
              <a:t> </a:t>
            </a:r>
            <a:r>
              <a:rPr lang="bg-BG" sz="2000" b="1" i="1" dirty="0" smtClean="0"/>
              <a:t>Продъктс Къмпани </a:t>
            </a:r>
            <a:r>
              <a:rPr lang="bg-BG" sz="2000" b="1" dirty="0" smtClean="0"/>
              <a:t>– казус, </a:t>
            </a:r>
            <a:r>
              <a:rPr lang="en-US" sz="2000" b="1" dirty="0" smtClean="0"/>
              <a:t>20</a:t>
            </a:r>
            <a:r>
              <a:rPr lang="bg-BG" sz="2000" b="1" dirty="0" smtClean="0"/>
              <a:t>’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Tx/>
              <a:buAutoNum type="arabicPeriod"/>
            </a:pPr>
            <a:r>
              <a:rPr lang="bg-BG" sz="2000" b="1" i="1" dirty="0" smtClean="0"/>
              <a:t>Мозъчна атака </a:t>
            </a:r>
            <a:r>
              <a:rPr lang="bg-BG" sz="2000" b="1" dirty="0" smtClean="0"/>
              <a:t>– презентация и упражнение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Tx/>
              <a:buAutoNum type="arabicPeriod"/>
            </a:pPr>
            <a:r>
              <a:rPr lang="bg-BG" sz="2000" b="1" i="1" dirty="0" smtClean="0"/>
              <a:t>Алън Пийз за езика на тялото</a:t>
            </a:r>
            <a:r>
              <a:rPr lang="bg-BG" sz="2000" b="1" dirty="0" smtClean="0"/>
              <a:t>, </a:t>
            </a:r>
            <a:r>
              <a:rPr lang="en-US" sz="2000" b="1" dirty="0" smtClean="0"/>
              <a:t>I</a:t>
            </a:r>
            <a:r>
              <a:rPr lang="en-US" sz="2000" b="1" dirty="0"/>
              <a:t>I</a:t>
            </a:r>
            <a:r>
              <a:rPr lang="en-US" sz="2000" b="1" dirty="0" smtClean="0"/>
              <a:t> </a:t>
            </a:r>
            <a:r>
              <a:rPr lang="bg-BG" sz="2000" b="1" dirty="0" smtClean="0"/>
              <a:t>част – </a:t>
            </a:r>
            <a:r>
              <a:rPr lang="bg-BG" sz="2000" b="1" dirty="0"/>
              <a:t>филм, </a:t>
            </a:r>
            <a:r>
              <a:rPr lang="en-US" sz="2000" b="1" dirty="0" smtClean="0"/>
              <a:t>19</a:t>
            </a:r>
            <a:r>
              <a:rPr lang="bg-BG" sz="2000" b="1" dirty="0" smtClean="0"/>
              <a:t>’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Tx/>
              <a:buAutoNum type="arabicPeriod"/>
            </a:pPr>
            <a:r>
              <a:rPr lang="bg-BG" sz="2000" b="1" i="1" dirty="0"/>
              <a:t>Алън </a:t>
            </a:r>
            <a:r>
              <a:rPr lang="bg-BG" sz="2000" b="1" i="1" dirty="0" err="1"/>
              <a:t>Пийз</a:t>
            </a:r>
            <a:r>
              <a:rPr lang="bg-BG" sz="2000" b="1" i="1" dirty="0"/>
              <a:t> за езика на тялото</a:t>
            </a:r>
            <a:r>
              <a:rPr lang="bg-BG" sz="2000" b="1" dirty="0"/>
              <a:t>, </a:t>
            </a:r>
            <a:r>
              <a:rPr lang="en-US" sz="2000" b="1" dirty="0" smtClean="0"/>
              <a:t>III </a:t>
            </a:r>
            <a:r>
              <a:rPr lang="bg-BG" sz="2000" b="1" dirty="0"/>
              <a:t>част – филм, </a:t>
            </a:r>
            <a:r>
              <a:rPr lang="en-US" sz="2000" b="1" dirty="0" smtClean="0"/>
              <a:t>34</a:t>
            </a:r>
            <a:r>
              <a:rPr lang="bg-BG" sz="2000" b="1" dirty="0" smtClean="0"/>
              <a:t>’</a:t>
            </a:r>
            <a:endParaRPr lang="bg-BG" sz="2000" b="1" dirty="0"/>
          </a:p>
          <a:p>
            <a:pPr marL="1257300" lvl="2" indent="-342900"/>
            <a:endParaRPr lang="bg-BG" sz="2000" b="1" dirty="0"/>
          </a:p>
          <a:p>
            <a:pPr marL="342900" indent="-342900" algn="ctr" eaLnBrk="0" hangingPunct="0"/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3112</TotalTime>
  <Words>75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ladm</cp:lastModifiedBy>
  <cp:revision>126</cp:revision>
  <dcterms:created xsi:type="dcterms:W3CDTF">2009-11-13T12:52:38Z</dcterms:created>
  <dcterms:modified xsi:type="dcterms:W3CDTF">2019-12-20T10:32:25Z</dcterms:modified>
</cp:coreProperties>
</file>