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927743-CFE5-4CC3-9E5D-A17D6DF2E6EC}" type="datetimeFigureOut">
              <a:rPr lang="en-US"/>
              <a:pPr>
                <a:defRPr/>
              </a:pPr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875931-3771-4A4D-9E60-F6BCE9356B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82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00F1D-35EC-4452-9830-10A06DF4EE13}" type="datetimeFigureOut">
              <a:rPr lang="bg-BG"/>
              <a:pPr>
                <a:defRPr/>
              </a:pPr>
              <a:t>2.12.2019 г.</a:t>
            </a:fld>
            <a:endParaRPr lang="bg-BG" dirty="0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64740-F620-4F0A-BC35-980C36CC702B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2EC3B-8A3F-4547-9BEA-D25B7D8CDDE9}" type="datetimeFigureOut">
              <a:rPr lang="bg-BG"/>
              <a:pPr>
                <a:defRPr/>
              </a:pPr>
              <a:t>2.12.2019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A32C-84AD-474D-B048-2B71D0AE8301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53B2D-348A-4554-94E0-FD3F98C103CC}" type="datetimeFigureOut">
              <a:rPr lang="bg-BG"/>
              <a:pPr>
                <a:defRPr/>
              </a:pPr>
              <a:t>2.12.2019 г.</a:t>
            </a:fld>
            <a:endParaRPr lang="bg-BG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5E9E-98E1-4967-9824-B2C934D8DCA9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E493B03-9D68-49BA-9A11-26ABBE233011}" type="datetimeFigureOut">
              <a:rPr lang="bg-BG"/>
              <a:pPr>
                <a:defRPr/>
              </a:pPr>
              <a:t>2.12.2019 г.</a:t>
            </a:fld>
            <a:endParaRPr lang="bg-BG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7C52FB5-E764-47CA-8809-F77F3EC00716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0" y="1063769"/>
            <a:ext cx="896448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bg-BG" sz="3600" b="1" dirty="0" smtClean="0"/>
              <a:t>Важни дати</a:t>
            </a:r>
            <a:endParaRPr lang="en-US" sz="3600" b="1" dirty="0" smtClean="0"/>
          </a:p>
          <a:p>
            <a:pPr marL="342900" indent="-342900" algn="ctr"/>
            <a:endParaRPr lang="bg-BG" sz="3600" b="1" dirty="0" smtClean="0"/>
          </a:p>
          <a:p>
            <a:pPr marL="342900" indent="-342900" algn="ctr"/>
            <a:endParaRPr lang="bg-BG" sz="1000" dirty="0"/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smtClean="0"/>
              <a:t>1</a:t>
            </a:r>
            <a:r>
              <a:rPr lang="bg-BG" sz="2000" b="1" dirty="0" smtClean="0"/>
              <a:t>6</a:t>
            </a:r>
            <a:r>
              <a:rPr lang="en-US" sz="2000" b="1" dirty="0" smtClean="0"/>
              <a:t>.01.20</a:t>
            </a:r>
            <a:r>
              <a:rPr lang="bg-BG" sz="2000" b="1" dirty="0" smtClean="0"/>
              <a:t>20</a:t>
            </a:r>
            <a:r>
              <a:rPr lang="en-US" sz="2000" b="1" dirty="0" smtClean="0"/>
              <a:t> </a:t>
            </a:r>
            <a:r>
              <a:rPr lang="en-US" sz="2000" b="1" dirty="0"/>
              <a:t>г. </a:t>
            </a:r>
            <a:r>
              <a:rPr lang="en-GB" sz="2000" b="1" dirty="0"/>
              <a:t>– </a:t>
            </a:r>
            <a:r>
              <a:rPr lang="en-US" sz="2000" b="1" dirty="0" err="1"/>
              <a:t>Бонусен</a:t>
            </a:r>
            <a:r>
              <a:rPr lang="en-US" sz="2000" b="1" dirty="0"/>
              <a:t> </a:t>
            </a:r>
            <a:r>
              <a:rPr lang="en-US" sz="2000" b="1" dirty="0" err="1"/>
              <a:t>срок</a:t>
            </a:r>
            <a:r>
              <a:rPr lang="en-US" sz="2000" b="1" dirty="0"/>
              <a:t> </a:t>
            </a:r>
            <a:r>
              <a:rPr lang="en-US" sz="2000" b="1" dirty="0" err="1"/>
              <a:t>за</a:t>
            </a:r>
            <a:r>
              <a:rPr lang="en-US" sz="2000" b="1" dirty="0"/>
              <a:t> </a:t>
            </a:r>
            <a:r>
              <a:rPr lang="en-US" sz="2000" b="1" dirty="0" err="1"/>
              <a:t>предаване</a:t>
            </a:r>
            <a:r>
              <a:rPr lang="en-US" sz="2000" b="1" dirty="0"/>
              <a:t> </a:t>
            </a:r>
            <a:r>
              <a:rPr lang="en-US" sz="2000" b="1" dirty="0" err="1"/>
              <a:t>на</a:t>
            </a:r>
            <a:r>
              <a:rPr lang="en-US" sz="2000" b="1" dirty="0"/>
              <a:t> </a:t>
            </a:r>
            <a:r>
              <a:rPr lang="en-US" sz="2000" b="1" dirty="0" err="1" smtClean="0"/>
              <a:t>есетата</a:t>
            </a:r>
            <a:endParaRPr lang="bg-BG" sz="2000" b="1" dirty="0" smtClean="0"/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smtClean="0"/>
              <a:t>1</a:t>
            </a:r>
            <a:r>
              <a:rPr lang="bg-BG" sz="2000" b="1" dirty="0" smtClean="0"/>
              <a:t>9</a:t>
            </a:r>
            <a:r>
              <a:rPr lang="en-US" sz="2000" b="1" dirty="0" smtClean="0"/>
              <a:t>.01.20</a:t>
            </a:r>
            <a:r>
              <a:rPr lang="bg-BG" sz="2000" b="1" dirty="0" smtClean="0"/>
              <a:t>20</a:t>
            </a:r>
            <a:r>
              <a:rPr lang="en-US" sz="2000" b="1" dirty="0" smtClean="0"/>
              <a:t> </a:t>
            </a:r>
            <a:r>
              <a:rPr lang="en-US" sz="2000" b="1" dirty="0"/>
              <a:t>г. </a:t>
            </a:r>
            <a:r>
              <a:rPr lang="en-GB" sz="2000" b="1" dirty="0"/>
              <a:t>– </a:t>
            </a:r>
            <a:r>
              <a:rPr lang="en-US" sz="2000" b="1" dirty="0" err="1" smtClean="0"/>
              <a:t>Краен</a:t>
            </a:r>
            <a:r>
              <a:rPr lang="en-US" sz="2000" b="1" dirty="0" smtClean="0"/>
              <a:t> </a:t>
            </a:r>
            <a:r>
              <a:rPr lang="en-US" sz="2000" b="1" dirty="0" err="1"/>
              <a:t>срок</a:t>
            </a:r>
            <a:r>
              <a:rPr lang="en-US" sz="2000" b="1" dirty="0"/>
              <a:t> </a:t>
            </a:r>
            <a:r>
              <a:rPr lang="en-US" sz="2000" b="1" dirty="0" err="1"/>
              <a:t>за</a:t>
            </a:r>
            <a:r>
              <a:rPr lang="en-US" sz="2000" b="1" dirty="0"/>
              <a:t> </a:t>
            </a:r>
            <a:r>
              <a:rPr lang="en-US" sz="2000" b="1" dirty="0" err="1"/>
              <a:t>предаване</a:t>
            </a:r>
            <a:r>
              <a:rPr lang="en-US" sz="2000" b="1" dirty="0"/>
              <a:t> </a:t>
            </a:r>
            <a:r>
              <a:rPr lang="en-US" sz="2000" b="1" dirty="0" err="1"/>
              <a:t>на</a:t>
            </a:r>
            <a:r>
              <a:rPr lang="en-US" sz="2000" b="1" dirty="0"/>
              <a:t> </a:t>
            </a:r>
            <a:r>
              <a:rPr lang="en-US" sz="2000" b="1" dirty="0" err="1"/>
              <a:t>коментарите</a:t>
            </a:r>
            <a:endParaRPr lang="en-US" sz="2000" b="1" dirty="0"/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smtClean="0"/>
              <a:t>2</a:t>
            </a:r>
            <a:r>
              <a:rPr lang="bg-BG" sz="2000" b="1" dirty="0" smtClean="0"/>
              <a:t>1</a:t>
            </a:r>
            <a:r>
              <a:rPr lang="en-US" sz="2000" b="1" dirty="0" smtClean="0"/>
              <a:t>.0</a:t>
            </a:r>
            <a:r>
              <a:rPr lang="bg-BG" sz="2000" b="1" dirty="0"/>
              <a:t>1</a:t>
            </a:r>
            <a:r>
              <a:rPr lang="en-US" sz="2000" b="1" dirty="0" smtClean="0"/>
              <a:t>.20</a:t>
            </a:r>
            <a:r>
              <a:rPr lang="bg-BG" sz="2000" b="1" smtClean="0"/>
              <a:t>20</a:t>
            </a:r>
            <a:r>
              <a:rPr lang="en-US" sz="2000" b="1" smtClean="0"/>
              <a:t> </a:t>
            </a:r>
            <a:r>
              <a:rPr lang="en-US" sz="2000" b="1" dirty="0"/>
              <a:t>г. </a:t>
            </a:r>
            <a:r>
              <a:rPr lang="en-GB" sz="2000" b="1" dirty="0"/>
              <a:t>– </a:t>
            </a:r>
            <a:r>
              <a:rPr lang="en-US" sz="2000" b="1" dirty="0" err="1" smtClean="0"/>
              <a:t>Краен</a:t>
            </a:r>
            <a:r>
              <a:rPr lang="en-US" sz="2000" b="1" dirty="0" smtClean="0"/>
              <a:t> </a:t>
            </a:r>
            <a:r>
              <a:rPr lang="en-US" sz="2000" b="1" dirty="0" err="1"/>
              <a:t>срок</a:t>
            </a:r>
            <a:r>
              <a:rPr lang="en-US" sz="2000" b="1" dirty="0"/>
              <a:t> </a:t>
            </a:r>
            <a:r>
              <a:rPr lang="en-US" sz="2000" b="1" dirty="0" err="1"/>
              <a:t>за</a:t>
            </a:r>
            <a:r>
              <a:rPr lang="en-US" sz="2000" b="1" dirty="0"/>
              <a:t> </a:t>
            </a:r>
            <a:r>
              <a:rPr lang="en-US" sz="2000" b="1" dirty="0" err="1"/>
              <a:t>предаване</a:t>
            </a:r>
            <a:r>
              <a:rPr lang="en-US" sz="2000" b="1" dirty="0"/>
              <a:t> </a:t>
            </a:r>
            <a:r>
              <a:rPr lang="en-US" sz="2000" b="1" dirty="0" err="1"/>
              <a:t>на</a:t>
            </a:r>
            <a:r>
              <a:rPr lang="en-US" sz="2000" b="1" dirty="0"/>
              <a:t> </a:t>
            </a:r>
            <a:r>
              <a:rPr lang="en-US" sz="2000" b="1" dirty="0" err="1"/>
              <a:t>есетата</a:t>
            </a:r>
            <a:endParaRPr lang="en-US" sz="2000" b="1" dirty="0"/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bg-BG" sz="2000" b="1" dirty="0" smtClean="0"/>
              <a:t>24</a:t>
            </a:r>
            <a:r>
              <a:rPr lang="en-GB" sz="2000" b="1" dirty="0" smtClean="0"/>
              <a:t>.0</a:t>
            </a:r>
            <a:r>
              <a:rPr lang="bg-BG" sz="2000" b="1" dirty="0" smtClean="0"/>
              <a:t>1</a:t>
            </a:r>
            <a:r>
              <a:rPr lang="en-GB" sz="2000" b="1" dirty="0" smtClean="0"/>
              <a:t>.20</a:t>
            </a:r>
            <a:r>
              <a:rPr lang="bg-BG" sz="2000" b="1" dirty="0" smtClean="0"/>
              <a:t>20</a:t>
            </a:r>
            <a:r>
              <a:rPr lang="en-GB" sz="2000" b="1" dirty="0" smtClean="0"/>
              <a:t> </a:t>
            </a:r>
            <a:r>
              <a:rPr lang="en-GB" sz="2000" b="1" dirty="0"/>
              <a:t>г. – </a:t>
            </a:r>
            <a:r>
              <a:rPr lang="bg-BG" sz="2000" b="1" dirty="0"/>
              <a:t>Препитване и в</a:t>
            </a:r>
            <a:r>
              <a:rPr lang="en-GB" sz="2000" b="1" dirty="0" err="1"/>
              <a:t>писване</a:t>
            </a:r>
            <a:r>
              <a:rPr lang="en-GB" sz="2000" b="1" dirty="0"/>
              <a:t> </a:t>
            </a:r>
            <a:r>
              <a:rPr lang="en-GB" sz="2000" b="1" dirty="0" err="1"/>
              <a:t>на</a:t>
            </a:r>
            <a:r>
              <a:rPr lang="en-GB" sz="2000" b="1" dirty="0"/>
              <a:t> </a:t>
            </a:r>
            <a:r>
              <a:rPr lang="en-GB" sz="2000" b="1" dirty="0" err="1"/>
              <a:t>оценките</a:t>
            </a:r>
            <a:r>
              <a:rPr lang="en-GB" sz="2000" b="1" dirty="0"/>
              <a:t> - </a:t>
            </a:r>
            <a:r>
              <a:rPr lang="bg-BG" sz="2000" b="1" dirty="0"/>
              <a:t>				</a:t>
            </a:r>
            <a:r>
              <a:rPr lang="en-GB" sz="2000" b="1" dirty="0" smtClean="0"/>
              <a:t>18:</a:t>
            </a:r>
            <a:r>
              <a:rPr lang="bg-BG" sz="2000" b="1" dirty="0" smtClean="0"/>
              <a:t>3</a:t>
            </a:r>
            <a:r>
              <a:rPr lang="en-GB" sz="2000" b="1" dirty="0" smtClean="0"/>
              <a:t>0 </a:t>
            </a:r>
            <a:r>
              <a:rPr lang="en-GB" sz="2000" b="1" dirty="0" err="1"/>
              <a:t>часа</a:t>
            </a:r>
            <a:r>
              <a:rPr lang="en-GB" sz="2000" b="1" dirty="0"/>
              <a:t>, </a:t>
            </a:r>
            <a:r>
              <a:rPr lang="en-GB" sz="2000" b="1" dirty="0" err="1"/>
              <a:t>Зала</a:t>
            </a:r>
            <a:r>
              <a:rPr lang="en-GB" sz="2000" b="1" dirty="0"/>
              <a:t> </a:t>
            </a:r>
            <a:r>
              <a:rPr lang="en-US" sz="2000" b="1" dirty="0"/>
              <a:t>C</a:t>
            </a:r>
            <a:r>
              <a:rPr lang="en-GB" sz="2000" b="1" dirty="0" smtClean="0"/>
              <a:t> </a:t>
            </a:r>
            <a:r>
              <a:rPr lang="en-GB" sz="2000" b="1" dirty="0" err="1"/>
              <a:t>на</a:t>
            </a:r>
            <a:r>
              <a:rPr lang="en-GB" sz="2000" b="1" dirty="0"/>
              <a:t> </a:t>
            </a:r>
            <a:r>
              <a:rPr lang="en-GB" sz="2000" b="1" dirty="0" err="1"/>
              <a:t>Блок</a:t>
            </a:r>
            <a:r>
              <a:rPr lang="en-GB" sz="2000" b="1" dirty="0"/>
              <a:t> 2</a:t>
            </a:r>
            <a:endParaRPr lang="en-US" sz="2000" b="1" dirty="0"/>
          </a:p>
          <a:p>
            <a:pPr marL="1257300" lvl="2" indent="-342900">
              <a:buFontTx/>
              <a:buAutoNum type="arabicPeriod"/>
            </a:pPr>
            <a:endParaRPr lang="en-US" sz="2000" b="1" dirty="0" smtClean="0"/>
          </a:p>
          <a:p>
            <a:pPr marL="1257300" lvl="2" indent="-342900"/>
            <a:endParaRPr lang="bg-BG" sz="2000" b="1" dirty="0" smtClean="0"/>
          </a:p>
          <a:p>
            <a:pPr marL="800100" lvl="1" indent="-342900"/>
            <a:r>
              <a:rPr lang="bg-BG" sz="2000" b="1" dirty="0" smtClean="0"/>
              <a:t>	По учебен план от 24.12.201</a:t>
            </a:r>
            <a:r>
              <a:rPr lang="en-US" sz="2000" b="1" dirty="0" smtClean="0"/>
              <a:t>9</a:t>
            </a:r>
            <a:r>
              <a:rPr lang="bg-BG" sz="2000" b="1" dirty="0" smtClean="0"/>
              <a:t> г. до 0</a:t>
            </a:r>
            <a:r>
              <a:rPr lang="en-US" sz="2000" b="1" dirty="0" smtClean="0"/>
              <a:t>2</a:t>
            </a:r>
            <a:r>
              <a:rPr lang="bg-BG" sz="2000" b="1" dirty="0" smtClean="0"/>
              <a:t>.01.20</a:t>
            </a:r>
            <a:r>
              <a:rPr lang="en-US" sz="2000" b="1" dirty="0" smtClean="0"/>
              <a:t>20</a:t>
            </a:r>
            <a:r>
              <a:rPr lang="bg-BG" sz="2000" b="1" dirty="0" smtClean="0"/>
              <a:t> г. ФМИ е във ваканция.</a:t>
            </a:r>
          </a:p>
          <a:p>
            <a:pPr marL="800100" lvl="1" indent="-342900"/>
            <a:r>
              <a:rPr lang="bg-BG" sz="2000" b="1" dirty="0" smtClean="0"/>
              <a:t>	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1521</TotalTime>
  <Words>58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 2</vt:lpstr>
      <vt:lpstr>Flow</vt:lpstr>
      <vt:lpstr>PowerPoint Presentation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Емоции и стрес на работното място</dc:title>
  <dc:creator>kdimitrov</dc:creator>
  <cp:lastModifiedBy>ladm</cp:lastModifiedBy>
  <cp:revision>116</cp:revision>
  <dcterms:created xsi:type="dcterms:W3CDTF">2009-11-13T12:52:38Z</dcterms:created>
  <dcterms:modified xsi:type="dcterms:W3CDTF">2019-12-02T08:57:21Z</dcterms:modified>
</cp:coreProperties>
</file>