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927743-CFE5-4CC3-9E5D-A17D6DF2E6EC}" type="datetimeFigureOut">
              <a:rPr lang="en-US"/>
              <a:pPr>
                <a:defRPr/>
              </a:pPr>
              <a:t>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875931-3771-4A4D-9E60-F6BCE9356B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39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00F1D-35EC-4452-9830-10A06DF4EE13}" type="datetimeFigureOut">
              <a:rPr lang="bg-BG"/>
              <a:pPr>
                <a:defRPr/>
              </a:pPr>
              <a:t>10.1.2020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4740-F620-4F0A-BC35-980C36CC702B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2EC3B-8A3F-4547-9BEA-D25B7D8CDDE9}" type="datetimeFigureOut">
              <a:rPr lang="bg-BG"/>
              <a:pPr>
                <a:defRPr/>
              </a:pPr>
              <a:t>10.1.2020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A32C-84AD-474D-B048-2B71D0AE830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53B2D-348A-4554-94E0-FD3F98C103CC}" type="datetimeFigureOut">
              <a:rPr lang="bg-BG"/>
              <a:pPr>
                <a:defRPr/>
              </a:pPr>
              <a:t>10.1.2020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5E9E-98E1-4967-9824-B2C934D8DCA9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493B03-9D68-49BA-9A11-26ABBE233011}" type="datetimeFigureOut">
              <a:rPr lang="bg-BG"/>
              <a:pPr>
                <a:defRPr/>
              </a:pPr>
              <a:t>10.1.2020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C52FB5-E764-47CA-8809-F77F3EC00716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-612576" y="764704"/>
            <a:ext cx="9756576" cy="704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bg-BG" sz="3600" b="1" dirty="0" smtClean="0"/>
              <a:t>План</a:t>
            </a:r>
          </a:p>
          <a:p>
            <a:pPr marL="342900" indent="-342900" algn="ctr"/>
            <a:r>
              <a:rPr lang="en-US" sz="3600" dirty="0" smtClean="0"/>
              <a:t>10</a:t>
            </a:r>
            <a:r>
              <a:rPr lang="bg-BG" sz="3600" dirty="0" smtClean="0"/>
              <a:t>/</a:t>
            </a:r>
            <a:r>
              <a:rPr lang="en-US" sz="3600" dirty="0" smtClean="0"/>
              <a:t>01</a:t>
            </a:r>
            <a:r>
              <a:rPr lang="bg-BG" sz="3600" dirty="0" smtClean="0"/>
              <a:t>/201</a:t>
            </a:r>
            <a:r>
              <a:rPr lang="en-US" sz="3600" dirty="0"/>
              <a:t>9</a:t>
            </a:r>
            <a:endParaRPr lang="en-US" sz="2000" b="1" dirty="0" smtClean="0"/>
          </a:p>
          <a:p>
            <a:pPr marL="1257300" lvl="2" indent="-342900">
              <a:buFontTx/>
              <a:buAutoNum type="arabicPeriod"/>
            </a:pPr>
            <a:endParaRPr lang="en-US" sz="2000" b="1" dirty="0"/>
          </a:p>
          <a:p>
            <a:pPr marL="1257300" lvl="2" indent="-342900">
              <a:buFontTx/>
              <a:buAutoNum type="arabicPeriod"/>
            </a:pPr>
            <a:r>
              <a:rPr lang="ru-RU" sz="2800" b="1" i="1" dirty="0"/>
              <a:t> Как да достигнем до ДА</a:t>
            </a:r>
            <a:r>
              <a:rPr lang="en-US" sz="2800" b="1" dirty="0" smtClean="0"/>
              <a:t> </a:t>
            </a:r>
            <a:r>
              <a:rPr lang="en-US" sz="2800" b="1" dirty="0" smtClean="0"/>
              <a:t>– </a:t>
            </a:r>
            <a:r>
              <a:rPr lang="bg-BG" sz="2800" b="1" dirty="0" smtClean="0"/>
              <a:t>Презентация</a:t>
            </a:r>
            <a:endParaRPr lang="en-US" sz="2800" b="1" dirty="0" smtClean="0"/>
          </a:p>
          <a:p>
            <a:pPr marL="1257300" lvl="2" indent="-342900">
              <a:buFontTx/>
              <a:buAutoNum type="arabicPeriod"/>
            </a:pPr>
            <a:r>
              <a:rPr lang="ru-RU" sz="2800" b="1" i="1" dirty="0"/>
              <a:t>Влияние, власт и политикaнство в организациите </a:t>
            </a:r>
            <a:r>
              <a:rPr lang="bg-BG" sz="2800" b="1" i="1" dirty="0" smtClean="0"/>
              <a:t> </a:t>
            </a:r>
            <a:r>
              <a:rPr lang="bg-BG" sz="2800" b="1" dirty="0"/>
              <a:t>–</a:t>
            </a:r>
            <a:r>
              <a:rPr lang="en-US" sz="2800" b="1" dirty="0"/>
              <a:t> </a:t>
            </a:r>
            <a:r>
              <a:rPr lang="bg-BG" sz="2800" b="1" dirty="0"/>
              <a:t>Презентация</a:t>
            </a:r>
            <a:endParaRPr lang="en-US" sz="2000" b="1" dirty="0"/>
          </a:p>
          <a:p>
            <a:pPr marL="1257300" lvl="2" indent="-342900">
              <a:buFontTx/>
              <a:buAutoNum type="arabicPeriod"/>
            </a:pPr>
            <a:r>
              <a:rPr lang="bg-BG" sz="2800" b="1" i="1" dirty="0" smtClean="0"/>
              <a:t>Лидер или мениджър </a:t>
            </a:r>
            <a:r>
              <a:rPr lang="en-US" sz="2800" b="1" dirty="0" smtClean="0"/>
              <a:t>– </a:t>
            </a:r>
            <a:r>
              <a:rPr lang="bg-BG" sz="2800" b="1" dirty="0" smtClean="0"/>
              <a:t>Упражнение</a:t>
            </a:r>
            <a:endParaRPr lang="en-US" sz="2800" b="1" dirty="0"/>
          </a:p>
          <a:p>
            <a:pPr marL="1257300" lvl="2" indent="-342900">
              <a:buFontTx/>
              <a:buAutoNum type="arabicPeriod"/>
            </a:pPr>
            <a:r>
              <a:rPr lang="bg-BG" sz="2800" b="1" i="1" dirty="0"/>
              <a:t>Лидерство в </a:t>
            </a:r>
            <a:r>
              <a:rPr lang="bg-BG" sz="2800" b="1" i="1" dirty="0" smtClean="0"/>
              <a:t>организациите</a:t>
            </a:r>
            <a:r>
              <a:rPr lang="bg-BG" sz="2800" b="1" i="1" dirty="0" smtClean="0"/>
              <a:t> </a:t>
            </a:r>
            <a:r>
              <a:rPr lang="bg-BG" sz="2800" b="1" dirty="0"/>
              <a:t>–</a:t>
            </a:r>
            <a:r>
              <a:rPr lang="en-US" sz="2800" b="1" dirty="0"/>
              <a:t> </a:t>
            </a:r>
            <a:r>
              <a:rPr lang="bg-BG" sz="2800" b="1" dirty="0"/>
              <a:t>Презентация</a:t>
            </a:r>
            <a:endParaRPr lang="en-US" sz="2800" b="1" dirty="0"/>
          </a:p>
          <a:p>
            <a:pPr marL="1257300" lvl="2" indent="-342900">
              <a:buFontTx/>
              <a:buAutoNum type="arabicPeriod"/>
            </a:pPr>
            <a:r>
              <a:rPr lang="en-US" sz="2800" b="1" i="1" dirty="0"/>
              <a:t>LPC Scoring </a:t>
            </a:r>
            <a:r>
              <a:rPr lang="en-US" sz="2800" b="1" dirty="0"/>
              <a:t>– </a:t>
            </a:r>
            <a:r>
              <a:rPr lang="bg-BG" sz="2800" b="1" dirty="0"/>
              <a:t>Упражнение</a:t>
            </a:r>
            <a:endParaRPr lang="en-US" sz="2800" b="1" dirty="0"/>
          </a:p>
          <a:p>
            <a:pPr marL="1257300" lvl="2" indent="-342900">
              <a:buFontTx/>
              <a:buAutoNum type="arabicPeriod"/>
            </a:pPr>
            <a:r>
              <a:rPr lang="bg-BG" sz="2800" b="1" i="1" dirty="0" smtClean="0"/>
              <a:t>Дан </a:t>
            </a:r>
            <a:r>
              <a:rPr lang="bg-BG" sz="2800" b="1" i="1" dirty="0" err="1" smtClean="0"/>
              <a:t>Алиъри</a:t>
            </a:r>
            <a:r>
              <a:rPr lang="bg-BG" sz="2800" b="1" i="1" dirty="0" smtClean="0"/>
              <a:t> за решенията </a:t>
            </a:r>
            <a:r>
              <a:rPr lang="en-US" sz="2800" b="1" dirty="0" smtClean="0"/>
              <a:t>– </a:t>
            </a:r>
            <a:r>
              <a:rPr lang="bg-BG" sz="2800" b="1" dirty="0" smtClean="0"/>
              <a:t>Видеоклип</a:t>
            </a:r>
            <a:endParaRPr lang="en-US" sz="2800" b="1" dirty="0" smtClean="0"/>
          </a:p>
          <a:p>
            <a:pPr marL="1257300" lvl="2" indent="-342900">
              <a:buFontTx/>
              <a:buAutoNum type="arabicPeriod"/>
            </a:pPr>
            <a:r>
              <a:rPr lang="bg-BG" sz="2800" b="1" i="1" dirty="0" smtClean="0"/>
              <a:t>Защо за най-добрите лидери любовта е първи приоритет</a:t>
            </a:r>
            <a:r>
              <a:rPr lang="en-US" sz="2800" b="1" i="1" dirty="0" smtClean="0"/>
              <a:t>? </a:t>
            </a:r>
            <a:r>
              <a:rPr lang="en-US" sz="2800" b="1" dirty="0" smtClean="0"/>
              <a:t>– </a:t>
            </a:r>
            <a:r>
              <a:rPr lang="bg-BG" sz="2800" b="1" dirty="0"/>
              <a:t>Видеоклип</a:t>
            </a:r>
            <a:endParaRPr lang="en-US" sz="2800" b="1" dirty="0"/>
          </a:p>
          <a:p>
            <a:pPr marL="1257300" lvl="2" indent="-342900">
              <a:buFontTx/>
              <a:buAutoNum type="arabicPeriod"/>
            </a:pPr>
            <a:endParaRPr lang="en-US" sz="2800" b="1" dirty="0"/>
          </a:p>
          <a:p>
            <a:pPr marL="1257300" lvl="2" indent="-342900">
              <a:buFontTx/>
              <a:buAutoNum type="arabicPeriod"/>
            </a:pPr>
            <a:endParaRPr lang="bg-BG" sz="2000" b="1" dirty="0" smtClean="0"/>
          </a:p>
          <a:p>
            <a:pPr marL="1257300" lvl="2" indent="-342900"/>
            <a:endParaRPr lang="bg-BG" sz="2000" b="1" dirty="0"/>
          </a:p>
          <a:p>
            <a:pPr marL="1257300" lvl="2" indent="-342900"/>
            <a:endParaRPr lang="bg-BG" sz="2000" b="1" dirty="0"/>
          </a:p>
          <a:p>
            <a:pPr marL="342900" indent="-342900" algn="ctr" eaLnBrk="0" hangingPunct="0"/>
            <a:endParaRPr lang="bg-BG" sz="2000" b="1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2666</TotalTime>
  <Words>54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Wingdings 2</vt:lpstr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 </dc:title>
  <dc:creator>kdimitrov</dc:creator>
  <cp:lastModifiedBy>ladm</cp:lastModifiedBy>
  <cp:revision>151</cp:revision>
  <dcterms:created xsi:type="dcterms:W3CDTF">2009-11-13T12:52:38Z</dcterms:created>
  <dcterms:modified xsi:type="dcterms:W3CDTF">2020-01-10T16:39:16Z</dcterms:modified>
</cp:coreProperties>
</file>